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23D_BAF97517.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29B_5B126D0E.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modernComment_1C1_4A592FF7.xml" ContentType="application/vnd.ms-powerpoint.comments+xml"/>
  <Override PartName="/ppt/comments/modernComment_277_3369E714.xml" ContentType="application/vnd.ms-powerpoint.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modernComment_2AA_D590D92E.xml" ContentType="application/vnd.ms-powerpoint.comments+xml"/>
  <Override PartName="/ppt/comments/modernComment_2A4_A57151C7.xml" ContentType="application/vnd.ms-powerpoint.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8.xml" ContentType="application/vnd.openxmlformats-officedocument.presentationml.notesSlide+xml"/>
  <Override PartName="/ppt/comments/modernComment_1C2_CF3F696E.xml" ContentType="application/vnd.ms-powerpoint.comment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omments/modernComment_298_3149ADC8.xml" ContentType="application/vnd.ms-powerpoint.comments+xml"/>
  <Override PartName="/ppt/notesSlides/notesSlide5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65"/>
  </p:notesMasterIdLst>
  <p:handoutMasterIdLst>
    <p:handoutMasterId r:id="rId66"/>
  </p:handoutMasterIdLst>
  <p:sldIdLst>
    <p:sldId id="263" r:id="rId5"/>
    <p:sldId id="642" r:id="rId6"/>
    <p:sldId id="674" r:id="rId7"/>
    <p:sldId id="666" r:id="rId8"/>
    <p:sldId id="266" r:id="rId9"/>
    <p:sldId id="659" r:id="rId10"/>
    <p:sldId id="636" r:id="rId11"/>
    <p:sldId id="441" r:id="rId12"/>
    <p:sldId id="704" r:id="rId13"/>
    <p:sldId id="675" r:id="rId14"/>
    <p:sldId id="596" r:id="rId15"/>
    <p:sldId id="619" r:id="rId16"/>
    <p:sldId id="554" r:id="rId17"/>
    <p:sldId id="598" r:id="rId18"/>
    <p:sldId id="705" r:id="rId19"/>
    <p:sldId id="273" r:id="rId20"/>
    <p:sldId id="673" r:id="rId21"/>
    <p:sldId id="573" r:id="rId22"/>
    <p:sldId id="468" r:id="rId23"/>
    <p:sldId id="608" r:id="rId24"/>
    <p:sldId id="706" r:id="rId25"/>
    <p:sldId id="557" r:id="rId26"/>
    <p:sldId id="667" r:id="rId27"/>
    <p:sldId id="559" r:id="rId28"/>
    <p:sldId id="530" r:id="rId29"/>
    <p:sldId id="707" r:id="rId30"/>
    <p:sldId id="511" r:id="rId31"/>
    <p:sldId id="545" r:id="rId32"/>
    <p:sldId id="512" r:id="rId33"/>
    <p:sldId id="528" r:id="rId34"/>
    <p:sldId id="613" r:id="rId35"/>
    <p:sldId id="632" r:id="rId36"/>
    <p:sldId id="623" r:id="rId37"/>
    <p:sldId id="708" r:id="rId38"/>
    <p:sldId id="439" r:id="rId39"/>
    <p:sldId id="670" r:id="rId40"/>
    <p:sldId id="703" r:id="rId41"/>
    <p:sldId id="541" r:id="rId42"/>
    <p:sldId id="709" r:id="rId43"/>
    <p:sldId id="286" r:id="rId44"/>
    <p:sldId id="449" r:id="rId45"/>
    <p:sldId id="631" r:id="rId46"/>
    <p:sldId id="683" r:id="rId47"/>
    <p:sldId id="677" r:id="rId48"/>
    <p:sldId id="682" r:id="rId49"/>
    <p:sldId id="696" r:id="rId50"/>
    <p:sldId id="676" r:id="rId51"/>
    <p:sldId id="471" r:id="rId52"/>
    <p:sldId id="697" r:id="rId53"/>
    <p:sldId id="698" r:id="rId54"/>
    <p:sldId id="699" r:id="rId55"/>
    <p:sldId id="710" r:id="rId56"/>
    <p:sldId id="450" r:id="rId57"/>
    <p:sldId id="671" r:id="rId58"/>
    <p:sldId id="484" r:id="rId59"/>
    <p:sldId id="480" r:id="rId60"/>
    <p:sldId id="664" r:id="rId61"/>
    <p:sldId id="711" r:id="rId62"/>
    <p:sldId id="622" r:id="rId63"/>
    <p:sldId id="66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47E0470-93D7-484B-BE44-48E2A062A0FF}">
          <p14:sldIdLst>
            <p14:sldId id="263"/>
          </p14:sldIdLst>
        </p14:section>
        <p14:section name="Intro and Background" id="{9D332554-828D-469D-B867-61327D21F236}">
          <p14:sldIdLst>
            <p14:sldId id="642"/>
            <p14:sldId id="674"/>
            <p14:sldId id="666"/>
            <p14:sldId id="266"/>
            <p14:sldId id="659"/>
            <p14:sldId id="636"/>
            <p14:sldId id="441"/>
          </p14:sldIdLst>
        </p14:section>
        <p14:section name="Problem Definition" id="{A9F0822A-CC2F-4803-8A52-13C3ECF20614}">
          <p14:sldIdLst>
            <p14:sldId id="704"/>
            <p14:sldId id="675"/>
            <p14:sldId id="596"/>
            <p14:sldId id="619"/>
            <p14:sldId id="554"/>
            <p14:sldId id="598"/>
          </p14:sldIdLst>
        </p14:section>
        <p14:section name="Literature Review" id="{F8AE8295-ED96-4809-B98D-B32A0BFFB95A}">
          <p14:sldIdLst>
            <p14:sldId id="705"/>
            <p14:sldId id="273"/>
            <p14:sldId id="673"/>
            <p14:sldId id="573"/>
            <p14:sldId id="468"/>
            <p14:sldId id="608"/>
          </p14:sldIdLst>
        </p14:section>
        <p14:section name="Requirements" id="{B422E026-BBA2-466B-B08A-6C5E07BBE816}">
          <p14:sldIdLst>
            <p14:sldId id="706"/>
            <p14:sldId id="557"/>
            <p14:sldId id="667"/>
            <p14:sldId id="559"/>
            <p14:sldId id="530"/>
          </p14:sldIdLst>
        </p14:section>
        <p14:section name="Risk Planning" id="{47B79C62-E1C4-41C2-82C7-70E2A3F8EB83}">
          <p14:sldIdLst>
            <p14:sldId id="707"/>
            <p14:sldId id="511"/>
            <p14:sldId id="545"/>
            <p14:sldId id="512"/>
            <p14:sldId id="528"/>
          </p14:sldIdLst>
        </p14:section>
        <p14:section name="MoE / MoS" id="{FE5134CC-04AD-40F4-ABEE-0925580063A1}">
          <p14:sldIdLst>
            <p14:sldId id="613"/>
            <p14:sldId id="632"/>
            <p14:sldId id="623"/>
          </p14:sldIdLst>
        </p14:section>
        <p14:section name="Modeling Activities" id="{D5DE0826-C118-4BD1-9634-C7A800438D83}">
          <p14:sldIdLst>
            <p14:sldId id="708"/>
            <p14:sldId id="439"/>
            <p14:sldId id="670"/>
            <p14:sldId id="703"/>
            <p14:sldId id="541"/>
          </p14:sldIdLst>
        </p14:section>
        <p14:section name="Solution Synthesis" id="{B237D67E-7B20-48DF-80A6-E4848D09D1BF}">
          <p14:sldIdLst>
            <p14:sldId id="709"/>
            <p14:sldId id="286"/>
            <p14:sldId id="449"/>
            <p14:sldId id="631"/>
            <p14:sldId id="683"/>
            <p14:sldId id="677"/>
            <p14:sldId id="682"/>
            <p14:sldId id="696"/>
            <p14:sldId id="676"/>
          </p14:sldIdLst>
        </p14:section>
        <p14:section name="Surrogate Models and NN" id="{C9F03A0E-64D5-42B9-8AC3-AB101AFADB2A}">
          <p14:sldIdLst>
            <p14:sldId id="471"/>
            <p14:sldId id="697"/>
            <p14:sldId id="698"/>
            <p14:sldId id="699"/>
          </p14:sldIdLst>
        </p14:section>
        <p14:section name="Manpower Anlysis" id="{CC557319-2ECD-4283-8921-88400A36E030}">
          <p14:sldIdLst>
            <p14:sldId id="710"/>
            <p14:sldId id="450"/>
            <p14:sldId id="671"/>
            <p14:sldId id="484"/>
            <p14:sldId id="480"/>
            <p14:sldId id="664"/>
          </p14:sldIdLst>
        </p14:section>
        <p14:section name="End" id="{8191F7CC-0C97-4A3D-AAE4-6B72A9620E67}">
          <p14:sldIdLst>
            <p14:sldId id="711"/>
            <p14:sldId id="622"/>
            <p14:sldId id="6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16CA40B-367E-7734-AD0C-1401749A72CD}" name="Whatley, Michael T" initials="WT" userId="S::mwhatley32@gatech.edu::7a02e519-1d1f-40b7-a534-88ae30231f3f" providerId="AD"/>
  <p188:author id="{2FD28E10-9451-1362-68D0-573C8B67FDE6}" name="Chomyn, David T" initials="CT" userId="S::dchomyn3@gatech.edu::7a7cc39b-2efc-411e-9b4f-772b204d5212" providerId="AD"/>
  <p188:author id="{DBAB1B24-F1AB-6FD8-D983-693FBB9C0B13}" name="Seemungal, Aaron R" initials="SAR" userId="S::aseemungal6@gatech.edu::e690059a-1588-4e47-8bc5-625b9939dfa1" providerId="AD"/>
  <p188:author id="{5D794DD9-271E-80A7-6117-6F2D39C74A30}" name="Rahman, Fareeha" initials="RF" userId="S::frahman40@gatech.edu::cefefaf5-20ef-4caa-9bc1-a89f1b059398" providerId="AD"/>
  <p188:author id="{BF9F18E4-ECA4-A38C-BAA9-F82D7E72B0E1}" name="Darkwah, Kwasi" initials="DK" userId="S::kdarkwah6@gatech.edu::c22f4e0b-0885-44a7-bf0d-443e8715192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C25"/>
    <a:srgbClr val="576958"/>
    <a:srgbClr val="313131"/>
    <a:srgbClr val="FAAF18"/>
    <a:srgbClr val="7B6624"/>
    <a:srgbClr val="596547"/>
    <a:srgbClr val="8AB4F8"/>
    <a:srgbClr val="9A802D"/>
    <a:srgbClr val="8E6856"/>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8028"/>
  </p:normalViewPr>
  <p:slideViewPr>
    <p:cSldViewPr snapToGrid="0">
      <p:cViewPr>
        <p:scale>
          <a:sx n="102" d="100"/>
          <a:sy n="102" d="100"/>
        </p:scale>
        <p:origin x="952" y="30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omments/modernComment_1C1_4A592FF7.xml><?xml version="1.0" encoding="utf-8"?>
<p188:cmLst xmlns:a="http://schemas.openxmlformats.org/drawingml/2006/main" xmlns:r="http://schemas.openxmlformats.org/officeDocument/2006/relationships" xmlns:p188="http://schemas.microsoft.com/office/powerpoint/2018/8/main">
  <p188:cm id="{CE976CB8-20EE-4E8D-AC76-26952FEE2B61}" authorId="{DBAB1B24-F1AB-6FD8-D983-693FBB9C0B13}" created="2023-07-25T22:41:01.227">
    <pc:sldMkLst xmlns:pc="http://schemas.microsoft.com/office/powerpoint/2013/main/command">
      <pc:docMk/>
      <pc:sldMk cId="1247358967" sldId="449"/>
    </pc:sldMkLst>
    <p188:txBody>
      <a:bodyPr/>
      <a:lstStyle/>
      <a:p>
        <a:r>
          <a:rPr lang="en-US"/>
          <a:t>colors</a:t>
        </a:r>
      </a:p>
    </p188:txBody>
  </p188:cm>
</p188:cmLst>
</file>

<file path=ppt/comments/modernComment_1C2_CF3F696E.xml><?xml version="1.0" encoding="utf-8"?>
<p188:cmLst xmlns:a="http://schemas.openxmlformats.org/drawingml/2006/main" xmlns:r="http://schemas.openxmlformats.org/officeDocument/2006/relationships" xmlns:p188="http://schemas.microsoft.com/office/powerpoint/2018/8/main">
  <p188:cm id="{FAD4CD58-9E86-4F36-A6BB-310A160232AB}" authorId="{916CA40B-367E-7734-AD0C-1401749A72CD}" created="2023-07-23T22:21:08.898">
    <pc:sldMkLst xmlns:pc="http://schemas.microsoft.com/office/powerpoint/2013/main/command">
      <pc:docMk/>
      <pc:sldMk cId="3477039470" sldId="450"/>
    </pc:sldMkLst>
    <p188:replyLst>
      <p188:reply id="{0BA7B34C-4C03-415D-8224-7FADCB37DD12}" authorId="{BF9F18E4-ECA4-A38C-BAA9-F82D7E72B0E1}" created="2023-07-25T03:42:47.105">
        <p188:txBody>
          <a:bodyPr/>
          <a:lstStyle/>
          <a:p>
            <a:r>
              <a:rPr lang="en-US"/>
              <a:t>Addressed</a:t>
            </a:r>
          </a:p>
        </p188:txBody>
      </p188:reply>
    </p188:replyLst>
    <p188:txBody>
      <a:bodyPr/>
      <a:lstStyle/>
      <a:p>
        <a:r>
          <a:rPr lang="en-US"/>
          <a:t>Kwasi Fareeha consolidate and practice for presentation</a:t>
        </a:r>
      </a:p>
    </p188:txBody>
  </p188:cm>
</p188:cmLst>
</file>

<file path=ppt/comments/modernComment_23D_BAF97517.xml><?xml version="1.0" encoding="utf-8"?>
<p188:cmLst xmlns:a="http://schemas.openxmlformats.org/drawingml/2006/main" xmlns:r="http://schemas.openxmlformats.org/officeDocument/2006/relationships" xmlns:p188="http://schemas.microsoft.com/office/powerpoint/2018/8/main">
  <p188:cm id="{D72DD2EB-93EB-4EDD-8982-D12183F5528E}" authorId="{DBAB1B24-F1AB-6FD8-D983-693FBB9C0B13}" created="2023-07-25T22:28:32.514">
    <pc:sldMkLst xmlns:pc="http://schemas.microsoft.com/office/powerpoint/2013/main/command">
      <pc:docMk/>
      <pc:sldMk cId="3136910615" sldId="573"/>
    </pc:sldMkLst>
    <p188:txBody>
      <a:bodyPr/>
      <a:lstStyle/>
      <a:p>
        <a:r>
          <a:rPr lang="en-US"/>
          <a:t>Communication system pictures</a:t>
        </a:r>
      </a:p>
    </p188:txBody>
  </p188:cm>
</p188:cmLst>
</file>

<file path=ppt/comments/modernComment_277_3369E714.xml><?xml version="1.0" encoding="utf-8"?>
<p188:cmLst xmlns:a="http://schemas.openxmlformats.org/drawingml/2006/main" xmlns:r="http://schemas.openxmlformats.org/officeDocument/2006/relationships" xmlns:p188="http://schemas.microsoft.com/office/powerpoint/2018/8/main">
  <p188:cm id="{488425A5-BCF5-42CB-9D20-E0FEF720A0EE}" authorId="{916CA40B-367E-7734-AD0C-1401749A72CD}" created="2023-07-24T23:25:34.738">
    <pc:sldMkLst xmlns:pc="http://schemas.microsoft.com/office/powerpoint/2013/main/command">
      <pc:docMk/>
      <pc:sldMk cId="862578452" sldId="631"/>
    </pc:sldMkLst>
    <p188:replyLst>
      <p188:reply id="{62B26C3A-E9E3-4738-9013-8B0CA7180AF2}" authorId="{DBAB1B24-F1AB-6FD8-D983-693FBB9C0B13}" created="2023-07-25T22:31:11.988">
        <p188:txBody>
          <a:bodyPr/>
          <a:lstStyle/>
          <a:p>
            <a:r>
              <a:rPr lang="en-US"/>
              <a:t>addressed</a:t>
            </a:r>
          </a:p>
        </p188:txBody>
      </p188:reply>
    </p188:replyLst>
    <p188:txBody>
      <a:bodyPr/>
      <a:lstStyle/>
      <a:p>
        <a:r>
          <a:rPr lang="en-US"/>
          <a:t>Check order (Solution)</a:t>
        </a:r>
      </a:p>
    </p188:txBody>
  </p188:cm>
</p188:cmLst>
</file>

<file path=ppt/comments/modernComment_298_3149ADC8.xml><?xml version="1.0" encoding="utf-8"?>
<p188:cmLst xmlns:a="http://schemas.openxmlformats.org/drawingml/2006/main" xmlns:r="http://schemas.openxmlformats.org/officeDocument/2006/relationships" xmlns:p188="http://schemas.microsoft.com/office/powerpoint/2018/8/main">
  <p188:cm id="{1BACC900-C4EC-48D9-8727-DB07B8B3C490}" authorId="{DBAB1B24-F1AB-6FD8-D983-693FBB9C0B13}" created="2023-07-25T22:53:21.711">
    <pc:sldMkLst xmlns:pc="http://schemas.microsoft.com/office/powerpoint/2013/main/command">
      <pc:docMk/>
      <pc:sldMk cId="826912200" sldId="664"/>
    </pc:sldMkLst>
    <p188:txBody>
      <a:bodyPr/>
      <a:lstStyle/>
      <a:p>
        <a:r>
          <a:rPr lang="en-US"/>
          <a:t>Please fix [@Seemungal, Aaron R] </a:t>
        </a:r>
      </a:p>
    </p188:txBody>
  </p188:cm>
</p188:cmLst>
</file>

<file path=ppt/comments/modernComment_29B_5B126D0E.xml><?xml version="1.0" encoding="utf-8"?>
<p188:cmLst xmlns:a="http://schemas.openxmlformats.org/drawingml/2006/main" xmlns:r="http://schemas.openxmlformats.org/officeDocument/2006/relationships" xmlns:p188="http://schemas.microsoft.com/office/powerpoint/2018/8/main">
  <p188:cm id="{FA7740F4-3044-4BAE-8F52-A7599ED8AEF2}" authorId="{916CA40B-367E-7734-AD0C-1401749A72CD}" created="2023-07-23T22:10:45.411">
    <pc:sldMkLst xmlns:pc="http://schemas.microsoft.com/office/powerpoint/2013/main/command">
      <pc:docMk/>
      <pc:sldMk cId="2304204547" sldId="625"/>
    </pc:sldMkLst>
    <p188:txBody>
      <a:bodyPr/>
      <a:lstStyle/>
      <a:p>
        <a:r>
          <a:rPr lang="en-US"/>
          <a:t>Decrease Text in Inspection and Test for readabililty.</a:t>
        </a:r>
      </a:p>
    </p188:txBody>
  </p188:cm>
</p188:cmLst>
</file>

<file path=ppt/comments/modernComment_2A4_A57151C7.xml><?xml version="1.0" encoding="utf-8"?>
<p188:cmLst xmlns:a="http://schemas.openxmlformats.org/drawingml/2006/main" xmlns:r="http://schemas.openxmlformats.org/officeDocument/2006/relationships" xmlns:p188="http://schemas.microsoft.com/office/powerpoint/2018/8/main">
  <p188:cm id="{198DE239-1E87-4657-9697-854B1D60E5D6}" authorId="{DBAB1B24-F1AB-6FD8-D983-693FBB9C0B13}" created="2023-07-25T22:59:57.945">
    <pc:sldMkLst xmlns:pc="http://schemas.microsoft.com/office/powerpoint/2013/main/command">
      <pc:docMk/>
      <pc:sldMk cId="2775667143" sldId="676"/>
    </pc:sldMkLst>
    <p188:txBody>
      <a:bodyPr/>
      <a:lstStyle/>
      <a:p>
        <a:r>
          <a:rPr lang="en-US"/>
          <a:t>Adjust colors to differentiate from view point</a:t>
        </a:r>
      </a:p>
    </p188:txBody>
  </p188:cm>
</p188:cmLst>
</file>

<file path=ppt/comments/modernComment_2AA_D590D92E.xml><?xml version="1.0" encoding="utf-8"?>
<p188:cmLst xmlns:a="http://schemas.openxmlformats.org/drawingml/2006/main" xmlns:r="http://schemas.openxmlformats.org/officeDocument/2006/relationships" xmlns:p188="http://schemas.microsoft.com/office/powerpoint/2018/8/main">
  <p188:cm id="{0A286E0B-E221-404E-8F8E-F6D154A34D9A}" authorId="{916CA40B-367E-7734-AD0C-1401749A72CD}" created="2023-07-23T22:21:50.274">
    <pc:sldMkLst xmlns:pc="http://schemas.microsoft.com/office/powerpoint/2013/main/command">
      <pc:docMk/>
      <pc:sldMk cId="375639686" sldId="469"/>
    </pc:sldMkLst>
    <p188:txBody>
      <a:bodyPr/>
      <a:lstStyle/>
      <a:p>
        <a:r>
          <a:rPr lang="en-US"/>
          <a:t>Roger Mike David decrease clutter and add content</a:t>
        </a:r>
      </a:p>
    </p188:txBody>
  </p188:cm>
</p188:cmLst>
</file>

<file path=ppt/diagrams/_rels/data11.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9.png"/><Relationship Id="rId2" Type="http://schemas.openxmlformats.org/officeDocument/2006/relationships/image" Target="../media/image105.png"/><Relationship Id="rId1" Type="http://schemas.openxmlformats.org/officeDocument/2006/relationships/image" Target="../media/image104.png"/><Relationship Id="rId6" Type="http://schemas.openxmlformats.org/officeDocument/2006/relationships/image" Target="../media/image108.png"/><Relationship Id="rId5" Type="http://schemas.microsoft.com/office/2007/relationships/hdphoto" Target="../media/hdphoto14.wdp"/><Relationship Id="rId4" Type="http://schemas.openxmlformats.org/officeDocument/2006/relationships/image" Target="../media/image107.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09.png"/><Relationship Id="rId2" Type="http://schemas.openxmlformats.org/officeDocument/2006/relationships/image" Target="../media/image105.png"/><Relationship Id="rId1" Type="http://schemas.openxmlformats.org/officeDocument/2006/relationships/image" Target="../media/image104.png"/><Relationship Id="rId6" Type="http://schemas.openxmlformats.org/officeDocument/2006/relationships/image" Target="../media/image108.png"/><Relationship Id="rId5" Type="http://schemas.microsoft.com/office/2007/relationships/hdphoto" Target="../media/hdphoto14.wdp"/><Relationship Id="rId4" Type="http://schemas.openxmlformats.org/officeDocument/2006/relationships/image" Target="../media/image107.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03DA3C-011E-4623-9954-B4A682CC15BE}" type="doc">
      <dgm:prSet loTypeId="urn:microsoft.com/office/officeart/2005/8/layout/hChevron3" loCatId="process" qsTypeId="urn:microsoft.com/office/officeart/2005/8/quickstyle/simple1" qsCatId="simple" csTypeId="urn:microsoft.com/office/officeart/2005/8/colors/accent0_3" csCatId="mainScheme" phldr="1"/>
      <dgm:spPr/>
    </dgm:pt>
    <dgm:pt modelId="{C22C994C-07BC-412D-B35D-42B22DFB3062}">
      <dgm:prSet phldrT="[Text]"/>
      <dgm:spPr>
        <a:solidFill>
          <a:srgbClr val="9A802D"/>
        </a:solidFill>
      </dgm:spPr>
      <dgm:t>
        <a:bodyPr/>
        <a:lstStyle/>
        <a:p>
          <a:r>
            <a:rPr lang="en-US"/>
            <a:t>Jan</a:t>
          </a:r>
        </a:p>
      </dgm:t>
    </dgm:pt>
    <dgm:pt modelId="{9277F177-BF85-4D74-B691-A03740351168}" type="parTrans" cxnId="{88DA4A58-8FBF-43B8-9FE3-91A74568E192}">
      <dgm:prSet/>
      <dgm:spPr/>
      <dgm:t>
        <a:bodyPr/>
        <a:lstStyle/>
        <a:p>
          <a:endParaRPr lang="en-US"/>
        </a:p>
      </dgm:t>
    </dgm:pt>
    <dgm:pt modelId="{5924EC6F-466E-456F-8716-1279CE447006}" type="sibTrans" cxnId="{88DA4A58-8FBF-43B8-9FE3-91A74568E192}">
      <dgm:prSet/>
      <dgm:spPr/>
      <dgm:t>
        <a:bodyPr/>
        <a:lstStyle/>
        <a:p>
          <a:endParaRPr lang="en-US"/>
        </a:p>
      </dgm:t>
    </dgm:pt>
    <dgm:pt modelId="{3F945733-15FF-4922-91A6-2FF11FDFB6A1}">
      <dgm:prSet phldrT="[Text]"/>
      <dgm:spPr/>
      <dgm:t>
        <a:bodyPr/>
        <a:lstStyle/>
        <a:p>
          <a:r>
            <a:rPr lang="en-US"/>
            <a:t>Feb</a:t>
          </a:r>
        </a:p>
      </dgm:t>
    </dgm:pt>
    <dgm:pt modelId="{75AFD381-68EA-40E8-8FF4-0F1AAB3F70B1}" type="parTrans" cxnId="{97337464-778C-4BD8-81AF-F4371F36CBA2}">
      <dgm:prSet/>
      <dgm:spPr/>
      <dgm:t>
        <a:bodyPr/>
        <a:lstStyle/>
        <a:p>
          <a:endParaRPr lang="en-US"/>
        </a:p>
      </dgm:t>
    </dgm:pt>
    <dgm:pt modelId="{5DE5A8CC-D35A-46BC-8F50-C680F8FC72BF}" type="sibTrans" cxnId="{97337464-778C-4BD8-81AF-F4371F36CBA2}">
      <dgm:prSet/>
      <dgm:spPr/>
      <dgm:t>
        <a:bodyPr/>
        <a:lstStyle/>
        <a:p>
          <a:endParaRPr lang="en-US"/>
        </a:p>
      </dgm:t>
    </dgm:pt>
    <dgm:pt modelId="{825E4A11-FD17-476F-A249-3F95AD0D37B9}">
      <dgm:prSet phldrT="[Text]"/>
      <dgm:spPr/>
      <dgm:t>
        <a:bodyPr/>
        <a:lstStyle/>
        <a:p>
          <a:r>
            <a:rPr lang="en-US"/>
            <a:t>Mar</a:t>
          </a:r>
        </a:p>
      </dgm:t>
    </dgm:pt>
    <dgm:pt modelId="{5FDD058C-5EE7-43F0-A283-34AD681761C0}" type="parTrans" cxnId="{B1915581-E853-4DCD-880C-C0F81A5B64C4}">
      <dgm:prSet/>
      <dgm:spPr/>
      <dgm:t>
        <a:bodyPr/>
        <a:lstStyle/>
        <a:p>
          <a:endParaRPr lang="en-US"/>
        </a:p>
      </dgm:t>
    </dgm:pt>
    <dgm:pt modelId="{E087336B-F159-4A11-9BE4-B6D62E59071C}" type="sibTrans" cxnId="{B1915581-E853-4DCD-880C-C0F81A5B64C4}">
      <dgm:prSet/>
      <dgm:spPr/>
      <dgm:t>
        <a:bodyPr/>
        <a:lstStyle/>
        <a:p>
          <a:endParaRPr lang="en-US"/>
        </a:p>
      </dgm:t>
    </dgm:pt>
    <dgm:pt modelId="{C8FC0BD2-7873-4F61-9ABD-9A194AB83E88}">
      <dgm:prSet phldrT="[Text]"/>
      <dgm:spPr/>
      <dgm:t>
        <a:bodyPr/>
        <a:lstStyle/>
        <a:p>
          <a:r>
            <a:rPr lang="en-US"/>
            <a:t>Apr</a:t>
          </a:r>
        </a:p>
      </dgm:t>
    </dgm:pt>
    <dgm:pt modelId="{96597F1F-E740-4E22-A94F-D6D7B3099A03}" type="parTrans" cxnId="{5D36E4D8-5E3F-4176-9D3C-7F1EB1B2C0B3}">
      <dgm:prSet/>
      <dgm:spPr/>
      <dgm:t>
        <a:bodyPr/>
        <a:lstStyle/>
        <a:p>
          <a:endParaRPr lang="en-US"/>
        </a:p>
      </dgm:t>
    </dgm:pt>
    <dgm:pt modelId="{31B66E9E-7F2C-495E-8A6D-91A551E29B47}" type="sibTrans" cxnId="{5D36E4D8-5E3F-4176-9D3C-7F1EB1B2C0B3}">
      <dgm:prSet/>
      <dgm:spPr/>
      <dgm:t>
        <a:bodyPr/>
        <a:lstStyle/>
        <a:p>
          <a:endParaRPr lang="en-US"/>
        </a:p>
      </dgm:t>
    </dgm:pt>
    <dgm:pt modelId="{32FCD233-4511-4650-9280-579034368F5A}">
      <dgm:prSet phldrT="[Text]"/>
      <dgm:spPr/>
      <dgm:t>
        <a:bodyPr/>
        <a:lstStyle/>
        <a:p>
          <a:r>
            <a:rPr lang="en-US"/>
            <a:t>May</a:t>
          </a:r>
        </a:p>
      </dgm:t>
    </dgm:pt>
    <dgm:pt modelId="{E4A5B856-95FF-4EF3-930B-5797E6A1E0D1}" type="parTrans" cxnId="{2CD3B102-C93A-4EB0-9C7D-9283858DBEAA}">
      <dgm:prSet/>
      <dgm:spPr/>
      <dgm:t>
        <a:bodyPr/>
        <a:lstStyle/>
        <a:p>
          <a:endParaRPr lang="en-US"/>
        </a:p>
      </dgm:t>
    </dgm:pt>
    <dgm:pt modelId="{531FD56B-D9C0-4C1F-BC3C-69A225AE4421}" type="sibTrans" cxnId="{2CD3B102-C93A-4EB0-9C7D-9283858DBEAA}">
      <dgm:prSet/>
      <dgm:spPr/>
      <dgm:t>
        <a:bodyPr/>
        <a:lstStyle/>
        <a:p>
          <a:endParaRPr lang="en-US"/>
        </a:p>
      </dgm:t>
    </dgm:pt>
    <dgm:pt modelId="{B7671558-B72B-4AFE-85DC-19D2952F540E}">
      <dgm:prSet phldrT="[Text]"/>
      <dgm:spPr/>
      <dgm:t>
        <a:bodyPr/>
        <a:lstStyle/>
        <a:p>
          <a:r>
            <a:rPr lang="en-US"/>
            <a:t>Jun</a:t>
          </a:r>
        </a:p>
      </dgm:t>
    </dgm:pt>
    <dgm:pt modelId="{274D2365-EC56-4D65-A48C-14648E1D263D}" type="parTrans" cxnId="{F3BA6A7E-CF33-466E-840F-02C090F6F4FC}">
      <dgm:prSet/>
      <dgm:spPr/>
      <dgm:t>
        <a:bodyPr/>
        <a:lstStyle/>
        <a:p>
          <a:endParaRPr lang="en-US"/>
        </a:p>
      </dgm:t>
    </dgm:pt>
    <dgm:pt modelId="{5CD29CCB-9957-44CD-8178-7F3EE763126B}" type="sibTrans" cxnId="{F3BA6A7E-CF33-466E-840F-02C090F6F4FC}">
      <dgm:prSet/>
      <dgm:spPr/>
      <dgm:t>
        <a:bodyPr/>
        <a:lstStyle/>
        <a:p>
          <a:endParaRPr lang="en-US"/>
        </a:p>
      </dgm:t>
    </dgm:pt>
    <dgm:pt modelId="{D5CFA58D-A705-44C7-9772-5F7FA54B74BA}">
      <dgm:prSet phldrT="[Text]"/>
      <dgm:spPr/>
      <dgm:t>
        <a:bodyPr/>
        <a:lstStyle/>
        <a:p>
          <a:r>
            <a:rPr lang="en-US"/>
            <a:t>Jul</a:t>
          </a:r>
        </a:p>
      </dgm:t>
    </dgm:pt>
    <dgm:pt modelId="{6B2CA60E-87B8-411D-94A4-9690CA11E20C}" type="parTrans" cxnId="{552E56D8-B881-40C1-9949-01636604BF2F}">
      <dgm:prSet/>
      <dgm:spPr/>
      <dgm:t>
        <a:bodyPr/>
        <a:lstStyle/>
        <a:p>
          <a:endParaRPr lang="en-US"/>
        </a:p>
      </dgm:t>
    </dgm:pt>
    <dgm:pt modelId="{F9277425-8B86-4313-8503-B2C38A12CC76}" type="sibTrans" cxnId="{552E56D8-B881-40C1-9949-01636604BF2F}">
      <dgm:prSet/>
      <dgm:spPr/>
      <dgm:t>
        <a:bodyPr/>
        <a:lstStyle/>
        <a:p>
          <a:endParaRPr lang="en-US"/>
        </a:p>
      </dgm:t>
    </dgm:pt>
    <dgm:pt modelId="{50C62251-05D1-4ADA-8D7F-648C4E9A05DA}">
      <dgm:prSet phldrT="[Text]"/>
      <dgm:spPr>
        <a:solidFill>
          <a:srgbClr val="44546A"/>
        </a:solidFill>
      </dgm:spPr>
      <dgm:t>
        <a:bodyPr/>
        <a:lstStyle/>
        <a:p>
          <a:r>
            <a:rPr lang="en-US"/>
            <a:t>Aug</a:t>
          </a:r>
        </a:p>
      </dgm:t>
    </dgm:pt>
    <dgm:pt modelId="{38514EBB-3DC5-40CB-A873-2243950C3C1A}" type="parTrans" cxnId="{8D16790C-B74E-41F9-A850-4E2CA2FAAAAE}">
      <dgm:prSet/>
      <dgm:spPr/>
      <dgm:t>
        <a:bodyPr/>
        <a:lstStyle/>
        <a:p>
          <a:endParaRPr lang="en-US"/>
        </a:p>
      </dgm:t>
    </dgm:pt>
    <dgm:pt modelId="{6F2DE55B-9CE1-4D92-B00F-D4AC337E6849}" type="sibTrans" cxnId="{8D16790C-B74E-41F9-A850-4E2CA2FAAAAE}">
      <dgm:prSet/>
      <dgm:spPr/>
      <dgm:t>
        <a:bodyPr/>
        <a:lstStyle/>
        <a:p>
          <a:endParaRPr lang="en-US"/>
        </a:p>
      </dgm:t>
    </dgm:pt>
    <dgm:pt modelId="{F6DB39AC-1FF3-45F7-B14B-E4F5C1C69F57}" type="pres">
      <dgm:prSet presAssocID="{FF03DA3C-011E-4623-9954-B4A682CC15BE}" presName="Name0" presStyleCnt="0">
        <dgm:presLayoutVars>
          <dgm:dir/>
          <dgm:resizeHandles val="exact"/>
        </dgm:presLayoutVars>
      </dgm:prSet>
      <dgm:spPr/>
    </dgm:pt>
    <dgm:pt modelId="{ADD08075-AD33-460C-AB09-FE09B2DA81C2}" type="pres">
      <dgm:prSet presAssocID="{C22C994C-07BC-412D-B35D-42B22DFB3062}" presName="parTxOnly" presStyleLbl="node1" presStyleIdx="0" presStyleCnt="8" custScaleX="161051" custScaleY="177156">
        <dgm:presLayoutVars>
          <dgm:bulletEnabled val="1"/>
        </dgm:presLayoutVars>
      </dgm:prSet>
      <dgm:spPr/>
    </dgm:pt>
    <dgm:pt modelId="{58C659CB-9347-4984-8CAC-36A158C97143}" type="pres">
      <dgm:prSet presAssocID="{5924EC6F-466E-456F-8716-1279CE447006}" presName="parSpace" presStyleCnt="0"/>
      <dgm:spPr/>
    </dgm:pt>
    <dgm:pt modelId="{7294D695-6B9B-4306-9A41-8CBFBADD52AD}" type="pres">
      <dgm:prSet presAssocID="{3F945733-15FF-4922-91A6-2FF11FDFB6A1}" presName="parTxOnly" presStyleLbl="node1" presStyleIdx="1" presStyleCnt="8" custScaleX="161051" custScaleY="177156">
        <dgm:presLayoutVars>
          <dgm:bulletEnabled val="1"/>
        </dgm:presLayoutVars>
      </dgm:prSet>
      <dgm:spPr/>
    </dgm:pt>
    <dgm:pt modelId="{2D64B507-147D-46F0-B1DA-63B71501DD7C}" type="pres">
      <dgm:prSet presAssocID="{5DE5A8CC-D35A-46BC-8F50-C680F8FC72BF}" presName="parSpace" presStyleCnt="0"/>
      <dgm:spPr/>
    </dgm:pt>
    <dgm:pt modelId="{A564BA40-656F-40B3-8112-1AF01152EF6E}" type="pres">
      <dgm:prSet presAssocID="{825E4A11-FD17-476F-A249-3F95AD0D37B9}" presName="parTxOnly" presStyleLbl="node1" presStyleIdx="2" presStyleCnt="8" custScaleX="161051" custScaleY="177156">
        <dgm:presLayoutVars>
          <dgm:bulletEnabled val="1"/>
        </dgm:presLayoutVars>
      </dgm:prSet>
      <dgm:spPr/>
    </dgm:pt>
    <dgm:pt modelId="{7A3C83D5-92E2-4C3B-822E-2E5A5BF6EF6C}" type="pres">
      <dgm:prSet presAssocID="{E087336B-F159-4A11-9BE4-B6D62E59071C}" presName="parSpace" presStyleCnt="0"/>
      <dgm:spPr/>
    </dgm:pt>
    <dgm:pt modelId="{83CE512A-0B6A-4D51-A2B1-9EE0BF6BFC8F}" type="pres">
      <dgm:prSet presAssocID="{C8FC0BD2-7873-4F61-9ABD-9A194AB83E88}" presName="parTxOnly" presStyleLbl="node1" presStyleIdx="3" presStyleCnt="8" custScaleX="161051" custScaleY="177156">
        <dgm:presLayoutVars>
          <dgm:bulletEnabled val="1"/>
        </dgm:presLayoutVars>
      </dgm:prSet>
      <dgm:spPr/>
    </dgm:pt>
    <dgm:pt modelId="{E13FEDE6-9D8F-44B8-B004-4B6FF6D372B8}" type="pres">
      <dgm:prSet presAssocID="{31B66E9E-7F2C-495E-8A6D-91A551E29B47}" presName="parSpace" presStyleCnt="0"/>
      <dgm:spPr/>
    </dgm:pt>
    <dgm:pt modelId="{7C2EC2B9-78FF-483A-9401-A312ADB18C13}" type="pres">
      <dgm:prSet presAssocID="{32FCD233-4511-4650-9280-579034368F5A}" presName="parTxOnly" presStyleLbl="node1" presStyleIdx="4" presStyleCnt="8" custScaleX="161051" custScaleY="177156">
        <dgm:presLayoutVars>
          <dgm:bulletEnabled val="1"/>
        </dgm:presLayoutVars>
      </dgm:prSet>
      <dgm:spPr/>
    </dgm:pt>
    <dgm:pt modelId="{30CE5DDD-5EE0-44CA-9617-8FF42C52763E}" type="pres">
      <dgm:prSet presAssocID="{531FD56B-D9C0-4C1F-BC3C-69A225AE4421}" presName="parSpace" presStyleCnt="0"/>
      <dgm:spPr/>
    </dgm:pt>
    <dgm:pt modelId="{5ED4FBB7-0C08-498C-8A51-AD929D7A741A}" type="pres">
      <dgm:prSet presAssocID="{B7671558-B72B-4AFE-85DC-19D2952F540E}" presName="parTxOnly" presStyleLbl="node1" presStyleIdx="5" presStyleCnt="8" custScaleX="161051" custScaleY="177156">
        <dgm:presLayoutVars>
          <dgm:bulletEnabled val="1"/>
        </dgm:presLayoutVars>
      </dgm:prSet>
      <dgm:spPr/>
    </dgm:pt>
    <dgm:pt modelId="{0F4FB2D6-BC97-4060-B720-04DD91065142}" type="pres">
      <dgm:prSet presAssocID="{5CD29CCB-9957-44CD-8178-7F3EE763126B}" presName="parSpace" presStyleCnt="0"/>
      <dgm:spPr/>
    </dgm:pt>
    <dgm:pt modelId="{A9C77218-AF30-4D0F-A8C8-85DBF7E99BB0}" type="pres">
      <dgm:prSet presAssocID="{D5CFA58D-A705-44C7-9772-5F7FA54B74BA}" presName="parTxOnly" presStyleLbl="node1" presStyleIdx="6" presStyleCnt="8" custScaleX="161051" custScaleY="177156">
        <dgm:presLayoutVars>
          <dgm:bulletEnabled val="1"/>
        </dgm:presLayoutVars>
      </dgm:prSet>
      <dgm:spPr/>
    </dgm:pt>
    <dgm:pt modelId="{AA4F3763-7CD2-45B8-85C1-613D8CD8D067}" type="pres">
      <dgm:prSet presAssocID="{F9277425-8B86-4313-8503-B2C38A12CC76}" presName="parSpace" presStyleCnt="0"/>
      <dgm:spPr/>
    </dgm:pt>
    <dgm:pt modelId="{E60FAC86-2947-438C-B194-57907B3C5B6D}" type="pres">
      <dgm:prSet presAssocID="{50C62251-05D1-4ADA-8D7F-648C4E9A05DA}" presName="parTxOnly" presStyleLbl="node1" presStyleIdx="7" presStyleCnt="8" custScaleX="161051" custScaleY="177156">
        <dgm:presLayoutVars>
          <dgm:bulletEnabled val="1"/>
        </dgm:presLayoutVars>
      </dgm:prSet>
      <dgm:spPr/>
    </dgm:pt>
  </dgm:ptLst>
  <dgm:cxnLst>
    <dgm:cxn modelId="{2CD3B102-C93A-4EB0-9C7D-9283858DBEAA}" srcId="{FF03DA3C-011E-4623-9954-B4A682CC15BE}" destId="{32FCD233-4511-4650-9280-579034368F5A}" srcOrd="4" destOrd="0" parTransId="{E4A5B856-95FF-4EF3-930B-5797E6A1E0D1}" sibTransId="{531FD56B-D9C0-4C1F-BC3C-69A225AE4421}"/>
    <dgm:cxn modelId="{8D16790C-B74E-41F9-A850-4E2CA2FAAAAE}" srcId="{FF03DA3C-011E-4623-9954-B4A682CC15BE}" destId="{50C62251-05D1-4ADA-8D7F-648C4E9A05DA}" srcOrd="7" destOrd="0" parTransId="{38514EBB-3DC5-40CB-A873-2243950C3C1A}" sibTransId="{6F2DE55B-9CE1-4D92-B00F-D4AC337E6849}"/>
    <dgm:cxn modelId="{237FFD27-9405-4AFE-A76E-BEDA736F6F1B}" type="presOf" srcId="{32FCD233-4511-4650-9280-579034368F5A}" destId="{7C2EC2B9-78FF-483A-9401-A312ADB18C13}" srcOrd="0" destOrd="0" presId="urn:microsoft.com/office/officeart/2005/8/layout/hChevron3"/>
    <dgm:cxn modelId="{E74E763A-C8BA-45C6-95E1-E2EA39AB2904}" type="presOf" srcId="{C8FC0BD2-7873-4F61-9ABD-9A194AB83E88}" destId="{83CE512A-0B6A-4D51-A2B1-9EE0BF6BFC8F}" srcOrd="0" destOrd="0" presId="urn:microsoft.com/office/officeart/2005/8/layout/hChevron3"/>
    <dgm:cxn modelId="{3E523F43-BDC1-4FEC-B735-E91334213927}" type="presOf" srcId="{D5CFA58D-A705-44C7-9772-5F7FA54B74BA}" destId="{A9C77218-AF30-4D0F-A8C8-85DBF7E99BB0}" srcOrd="0" destOrd="0" presId="urn:microsoft.com/office/officeart/2005/8/layout/hChevron3"/>
    <dgm:cxn modelId="{88DA4A58-8FBF-43B8-9FE3-91A74568E192}" srcId="{FF03DA3C-011E-4623-9954-B4A682CC15BE}" destId="{C22C994C-07BC-412D-B35D-42B22DFB3062}" srcOrd="0" destOrd="0" parTransId="{9277F177-BF85-4D74-B691-A03740351168}" sibTransId="{5924EC6F-466E-456F-8716-1279CE447006}"/>
    <dgm:cxn modelId="{7C916658-2F3B-44ED-BEBA-85F9BB838EAE}" type="presOf" srcId="{B7671558-B72B-4AFE-85DC-19D2952F540E}" destId="{5ED4FBB7-0C08-498C-8A51-AD929D7A741A}" srcOrd="0" destOrd="0" presId="urn:microsoft.com/office/officeart/2005/8/layout/hChevron3"/>
    <dgm:cxn modelId="{0CC0B35E-464D-4EA7-941A-E1782798561F}" type="presOf" srcId="{3F945733-15FF-4922-91A6-2FF11FDFB6A1}" destId="{7294D695-6B9B-4306-9A41-8CBFBADD52AD}" srcOrd="0" destOrd="0" presId="urn:microsoft.com/office/officeart/2005/8/layout/hChevron3"/>
    <dgm:cxn modelId="{97337464-778C-4BD8-81AF-F4371F36CBA2}" srcId="{FF03DA3C-011E-4623-9954-B4A682CC15BE}" destId="{3F945733-15FF-4922-91A6-2FF11FDFB6A1}" srcOrd="1" destOrd="0" parTransId="{75AFD381-68EA-40E8-8FF4-0F1AAB3F70B1}" sibTransId="{5DE5A8CC-D35A-46BC-8F50-C680F8FC72BF}"/>
    <dgm:cxn modelId="{F3BA6A7E-CF33-466E-840F-02C090F6F4FC}" srcId="{FF03DA3C-011E-4623-9954-B4A682CC15BE}" destId="{B7671558-B72B-4AFE-85DC-19D2952F540E}" srcOrd="5" destOrd="0" parTransId="{274D2365-EC56-4D65-A48C-14648E1D263D}" sibTransId="{5CD29CCB-9957-44CD-8178-7F3EE763126B}"/>
    <dgm:cxn modelId="{B1915581-E853-4DCD-880C-C0F81A5B64C4}" srcId="{FF03DA3C-011E-4623-9954-B4A682CC15BE}" destId="{825E4A11-FD17-476F-A249-3F95AD0D37B9}" srcOrd="2" destOrd="0" parTransId="{5FDD058C-5EE7-43F0-A283-34AD681761C0}" sibTransId="{E087336B-F159-4A11-9BE4-B6D62E59071C}"/>
    <dgm:cxn modelId="{8610A3BA-55D9-437A-83D5-D211F9056D4A}" type="presOf" srcId="{C22C994C-07BC-412D-B35D-42B22DFB3062}" destId="{ADD08075-AD33-460C-AB09-FE09B2DA81C2}" srcOrd="0" destOrd="0" presId="urn:microsoft.com/office/officeart/2005/8/layout/hChevron3"/>
    <dgm:cxn modelId="{552E56D8-B881-40C1-9949-01636604BF2F}" srcId="{FF03DA3C-011E-4623-9954-B4A682CC15BE}" destId="{D5CFA58D-A705-44C7-9772-5F7FA54B74BA}" srcOrd="6" destOrd="0" parTransId="{6B2CA60E-87B8-411D-94A4-9690CA11E20C}" sibTransId="{F9277425-8B86-4313-8503-B2C38A12CC76}"/>
    <dgm:cxn modelId="{5D36E4D8-5E3F-4176-9D3C-7F1EB1B2C0B3}" srcId="{FF03DA3C-011E-4623-9954-B4A682CC15BE}" destId="{C8FC0BD2-7873-4F61-9ABD-9A194AB83E88}" srcOrd="3" destOrd="0" parTransId="{96597F1F-E740-4E22-A94F-D6D7B3099A03}" sibTransId="{31B66E9E-7F2C-495E-8A6D-91A551E29B47}"/>
    <dgm:cxn modelId="{9B34DFF2-685C-45E8-AE6F-248AC5B9A403}" type="presOf" srcId="{FF03DA3C-011E-4623-9954-B4A682CC15BE}" destId="{F6DB39AC-1FF3-45F7-B14B-E4F5C1C69F57}" srcOrd="0" destOrd="0" presId="urn:microsoft.com/office/officeart/2005/8/layout/hChevron3"/>
    <dgm:cxn modelId="{C93F18F4-378D-4555-9F6A-9B04C165139D}" type="presOf" srcId="{825E4A11-FD17-476F-A249-3F95AD0D37B9}" destId="{A564BA40-656F-40B3-8112-1AF01152EF6E}" srcOrd="0" destOrd="0" presId="urn:microsoft.com/office/officeart/2005/8/layout/hChevron3"/>
    <dgm:cxn modelId="{0098EAFF-0561-415A-ADBE-CC28950C4025}" type="presOf" srcId="{50C62251-05D1-4ADA-8D7F-648C4E9A05DA}" destId="{E60FAC86-2947-438C-B194-57907B3C5B6D}" srcOrd="0" destOrd="0" presId="urn:microsoft.com/office/officeart/2005/8/layout/hChevron3"/>
    <dgm:cxn modelId="{F2940A6F-A858-4BA2-BACA-017BA1B200A2}" type="presParOf" srcId="{F6DB39AC-1FF3-45F7-B14B-E4F5C1C69F57}" destId="{ADD08075-AD33-460C-AB09-FE09B2DA81C2}" srcOrd="0" destOrd="0" presId="urn:microsoft.com/office/officeart/2005/8/layout/hChevron3"/>
    <dgm:cxn modelId="{EEC92D07-11C9-4561-B9FE-3DAF33843487}" type="presParOf" srcId="{F6DB39AC-1FF3-45F7-B14B-E4F5C1C69F57}" destId="{58C659CB-9347-4984-8CAC-36A158C97143}" srcOrd="1" destOrd="0" presId="urn:microsoft.com/office/officeart/2005/8/layout/hChevron3"/>
    <dgm:cxn modelId="{116C5016-4F4B-47FC-B928-E6E41EE20EAC}" type="presParOf" srcId="{F6DB39AC-1FF3-45F7-B14B-E4F5C1C69F57}" destId="{7294D695-6B9B-4306-9A41-8CBFBADD52AD}" srcOrd="2" destOrd="0" presId="urn:microsoft.com/office/officeart/2005/8/layout/hChevron3"/>
    <dgm:cxn modelId="{D52FAE40-FFA5-4761-84A2-D2B2F59E9E17}" type="presParOf" srcId="{F6DB39AC-1FF3-45F7-B14B-E4F5C1C69F57}" destId="{2D64B507-147D-46F0-B1DA-63B71501DD7C}" srcOrd="3" destOrd="0" presId="urn:microsoft.com/office/officeart/2005/8/layout/hChevron3"/>
    <dgm:cxn modelId="{3D7DA4AC-7B1B-43D9-B710-E3C6478B92FD}" type="presParOf" srcId="{F6DB39AC-1FF3-45F7-B14B-E4F5C1C69F57}" destId="{A564BA40-656F-40B3-8112-1AF01152EF6E}" srcOrd="4" destOrd="0" presId="urn:microsoft.com/office/officeart/2005/8/layout/hChevron3"/>
    <dgm:cxn modelId="{D7745E12-EF49-46D1-974F-076650A3B58E}" type="presParOf" srcId="{F6DB39AC-1FF3-45F7-B14B-E4F5C1C69F57}" destId="{7A3C83D5-92E2-4C3B-822E-2E5A5BF6EF6C}" srcOrd="5" destOrd="0" presId="urn:microsoft.com/office/officeart/2005/8/layout/hChevron3"/>
    <dgm:cxn modelId="{F6A004DC-F4C2-45CE-AF81-7805A48B7C53}" type="presParOf" srcId="{F6DB39AC-1FF3-45F7-B14B-E4F5C1C69F57}" destId="{83CE512A-0B6A-4D51-A2B1-9EE0BF6BFC8F}" srcOrd="6" destOrd="0" presId="urn:microsoft.com/office/officeart/2005/8/layout/hChevron3"/>
    <dgm:cxn modelId="{33C2E023-5F73-4A12-933C-FC73ECE71DE9}" type="presParOf" srcId="{F6DB39AC-1FF3-45F7-B14B-E4F5C1C69F57}" destId="{E13FEDE6-9D8F-44B8-B004-4B6FF6D372B8}" srcOrd="7" destOrd="0" presId="urn:microsoft.com/office/officeart/2005/8/layout/hChevron3"/>
    <dgm:cxn modelId="{F6AD5DA6-174A-41F1-8453-882F108AF33F}" type="presParOf" srcId="{F6DB39AC-1FF3-45F7-B14B-E4F5C1C69F57}" destId="{7C2EC2B9-78FF-483A-9401-A312ADB18C13}" srcOrd="8" destOrd="0" presId="urn:microsoft.com/office/officeart/2005/8/layout/hChevron3"/>
    <dgm:cxn modelId="{63D0894B-B79D-403E-8DEA-BE83B5F879E2}" type="presParOf" srcId="{F6DB39AC-1FF3-45F7-B14B-E4F5C1C69F57}" destId="{30CE5DDD-5EE0-44CA-9617-8FF42C52763E}" srcOrd="9" destOrd="0" presId="urn:microsoft.com/office/officeart/2005/8/layout/hChevron3"/>
    <dgm:cxn modelId="{389DCE92-5783-4541-893E-50ACEB410F00}" type="presParOf" srcId="{F6DB39AC-1FF3-45F7-B14B-E4F5C1C69F57}" destId="{5ED4FBB7-0C08-498C-8A51-AD929D7A741A}" srcOrd="10" destOrd="0" presId="urn:microsoft.com/office/officeart/2005/8/layout/hChevron3"/>
    <dgm:cxn modelId="{17D6E944-CD02-43C0-A7DA-8C1435DB6DE2}" type="presParOf" srcId="{F6DB39AC-1FF3-45F7-B14B-E4F5C1C69F57}" destId="{0F4FB2D6-BC97-4060-B720-04DD91065142}" srcOrd="11" destOrd="0" presId="urn:microsoft.com/office/officeart/2005/8/layout/hChevron3"/>
    <dgm:cxn modelId="{B516064D-DD51-49C3-B71B-AEB450806482}" type="presParOf" srcId="{F6DB39AC-1FF3-45F7-B14B-E4F5C1C69F57}" destId="{A9C77218-AF30-4D0F-A8C8-85DBF7E99BB0}" srcOrd="12" destOrd="0" presId="urn:microsoft.com/office/officeart/2005/8/layout/hChevron3"/>
    <dgm:cxn modelId="{AC36DA0D-38BC-4597-BB44-FC1D36BCCAE1}" type="presParOf" srcId="{F6DB39AC-1FF3-45F7-B14B-E4F5C1C69F57}" destId="{AA4F3763-7CD2-45B8-85C1-613D8CD8D067}" srcOrd="13" destOrd="0" presId="urn:microsoft.com/office/officeart/2005/8/layout/hChevron3"/>
    <dgm:cxn modelId="{FDC8F2B7-0992-44B7-97B9-22B33E2089EB}" type="presParOf" srcId="{F6DB39AC-1FF3-45F7-B14B-E4F5C1C69F57}" destId="{E60FAC86-2947-438C-B194-57907B3C5B6D}"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F03DA3C-011E-4623-9954-B4A682CC15BE}" type="doc">
      <dgm:prSet loTypeId="urn:microsoft.com/office/officeart/2005/8/layout/hChevron3" loCatId="process" qsTypeId="urn:microsoft.com/office/officeart/2005/8/quickstyle/simple1" qsCatId="simple" csTypeId="urn:microsoft.com/office/officeart/2005/8/colors/accent0_3" csCatId="mainScheme" phldr="1"/>
      <dgm:spPr/>
    </dgm:pt>
    <dgm:pt modelId="{C22C994C-07BC-412D-B35D-42B22DFB3062}">
      <dgm:prSet phldrT="[Text]"/>
      <dgm:spPr>
        <a:solidFill>
          <a:srgbClr val="44546A"/>
        </a:solidFill>
      </dgm:spPr>
      <dgm:t>
        <a:bodyPr/>
        <a:lstStyle/>
        <a:p>
          <a:r>
            <a:rPr lang="en-US"/>
            <a:t>Jan</a:t>
          </a:r>
        </a:p>
      </dgm:t>
    </dgm:pt>
    <dgm:pt modelId="{9277F177-BF85-4D74-B691-A03740351168}" type="parTrans" cxnId="{88DA4A58-8FBF-43B8-9FE3-91A74568E192}">
      <dgm:prSet/>
      <dgm:spPr/>
      <dgm:t>
        <a:bodyPr/>
        <a:lstStyle/>
        <a:p>
          <a:endParaRPr lang="en-US"/>
        </a:p>
      </dgm:t>
    </dgm:pt>
    <dgm:pt modelId="{5924EC6F-466E-456F-8716-1279CE447006}" type="sibTrans" cxnId="{88DA4A58-8FBF-43B8-9FE3-91A74568E192}">
      <dgm:prSet/>
      <dgm:spPr/>
      <dgm:t>
        <a:bodyPr/>
        <a:lstStyle/>
        <a:p>
          <a:endParaRPr lang="en-US"/>
        </a:p>
      </dgm:t>
    </dgm:pt>
    <dgm:pt modelId="{3F945733-15FF-4922-91A6-2FF11FDFB6A1}">
      <dgm:prSet phldrT="[Text]"/>
      <dgm:spPr>
        <a:solidFill>
          <a:srgbClr val="44546A"/>
        </a:solidFill>
      </dgm:spPr>
      <dgm:t>
        <a:bodyPr/>
        <a:lstStyle/>
        <a:p>
          <a:r>
            <a:rPr lang="en-US"/>
            <a:t>Feb</a:t>
          </a:r>
        </a:p>
      </dgm:t>
    </dgm:pt>
    <dgm:pt modelId="{75AFD381-68EA-40E8-8FF4-0F1AAB3F70B1}" type="parTrans" cxnId="{97337464-778C-4BD8-81AF-F4371F36CBA2}">
      <dgm:prSet/>
      <dgm:spPr/>
      <dgm:t>
        <a:bodyPr/>
        <a:lstStyle/>
        <a:p>
          <a:endParaRPr lang="en-US"/>
        </a:p>
      </dgm:t>
    </dgm:pt>
    <dgm:pt modelId="{5DE5A8CC-D35A-46BC-8F50-C680F8FC72BF}" type="sibTrans" cxnId="{97337464-778C-4BD8-81AF-F4371F36CBA2}">
      <dgm:prSet/>
      <dgm:spPr/>
      <dgm:t>
        <a:bodyPr/>
        <a:lstStyle/>
        <a:p>
          <a:endParaRPr lang="en-US"/>
        </a:p>
      </dgm:t>
    </dgm:pt>
    <dgm:pt modelId="{825E4A11-FD17-476F-A249-3F95AD0D37B9}">
      <dgm:prSet phldrT="[Text]" custT="1"/>
      <dgm:spPr>
        <a:solidFill>
          <a:srgbClr val="44546A"/>
        </a:solidFill>
        <a:ln w="12700" cap="flat" cmpd="sng" algn="ctr">
          <a:solidFill>
            <a:srgbClr val="E7E6E6">
              <a:hueOff val="0"/>
              <a:satOff val="0"/>
              <a:lumOff val="0"/>
              <a:alphaOff val="0"/>
            </a:srgbClr>
          </a:solidFill>
          <a:prstDash val="solid"/>
          <a:miter lim="800000"/>
        </a:ln>
        <a:effectLst/>
      </dgm:spPr>
      <dgm:t>
        <a:bodyPr spcFirstLastPara="0" vert="horz" wrap="square" lIns="124016" tIns="82677" rIns="41339" bIns="82677" numCol="1" spcCol="1270" anchor="ctr" anchorCtr="0"/>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Mar</a:t>
          </a:r>
        </a:p>
      </dgm:t>
    </dgm:pt>
    <dgm:pt modelId="{5FDD058C-5EE7-43F0-A283-34AD681761C0}" type="parTrans" cxnId="{B1915581-E853-4DCD-880C-C0F81A5B64C4}">
      <dgm:prSet/>
      <dgm:spPr/>
      <dgm:t>
        <a:bodyPr/>
        <a:lstStyle/>
        <a:p>
          <a:endParaRPr lang="en-US"/>
        </a:p>
      </dgm:t>
    </dgm:pt>
    <dgm:pt modelId="{E087336B-F159-4A11-9BE4-B6D62E59071C}" type="sibTrans" cxnId="{B1915581-E853-4DCD-880C-C0F81A5B64C4}">
      <dgm:prSet/>
      <dgm:spPr/>
      <dgm:t>
        <a:bodyPr/>
        <a:lstStyle/>
        <a:p>
          <a:endParaRPr lang="en-US"/>
        </a:p>
      </dgm:t>
    </dgm:pt>
    <dgm:pt modelId="{C8FC0BD2-7873-4F61-9ABD-9A194AB83E88}">
      <dgm:prSet phldrT="[Text]" custT="1"/>
      <dgm:spPr>
        <a:solidFill>
          <a:srgbClr val="44546A"/>
        </a:solidFill>
        <a:ln w="12700" cap="flat" cmpd="sng" algn="ctr">
          <a:solidFill>
            <a:srgbClr val="E7E6E6">
              <a:hueOff val="0"/>
              <a:satOff val="0"/>
              <a:lumOff val="0"/>
              <a:alphaOff val="0"/>
            </a:srgbClr>
          </a:solidFill>
          <a:prstDash val="solid"/>
          <a:miter lim="800000"/>
        </a:ln>
        <a:effectLst/>
      </dgm:spPr>
      <dgm:t>
        <a:bodyPr spcFirstLastPara="0" vert="horz" wrap="square" lIns="124016" tIns="82677" rIns="41339" bIns="82677" numCol="1" spcCol="1270" anchor="ctr" anchorCtr="0"/>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Apr</a:t>
          </a:r>
        </a:p>
      </dgm:t>
    </dgm:pt>
    <dgm:pt modelId="{96597F1F-E740-4E22-A94F-D6D7B3099A03}" type="parTrans" cxnId="{5D36E4D8-5E3F-4176-9D3C-7F1EB1B2C0B3}">
      <dgm:prSet/>
      <dgm:spPr/>
      <dgm:t>
        <a:bodyPr/>
        <a:lstStyle/>
        <a:p>
          <a:endParaRPr lang="en-US"/>
        </a:p>
      </dgm:t>
    </dgm:pt>
    <dgm:pt modelId="{31B66E9E-7F2C-495E-8A6D-91A551E29B47}" type="sibTrans" cxnId="{5D36E4D8-5E3F-4176-9D3C-7F1EB1B2C0B3}">
      <dgm:prSet/>
      <dgm:spPr/>
      <dgm:t>
        <a:bodyPr/>
        <a:lstStyle/>
        <a:p>
          <a:endParaRPr lang="en-US"/>
        </a:p>
      </dgm:t>
    </dgm:pt>
    <dgm:pt modelId="{32FCD233-4511-4650-9280-579034368F5A}">
      <dgm:prSet phldrT="[Text]" custT="1"/>
      <dgm:spPr>
        <a:solidFill>
          <a:srgbClr val="44546A"/>
        </a:solidFill>
        <a:ln w="12700" cap="flat" cmpd="sng" algn="ctr">
          <a:solidFill>
            <a:srgbClr val="E7E6E6">
              <a:hueOff val="0"/>
              <a:satOff val="0"/>
              <a:lumOff val="0"/>
              <a:alphaOff val="0"/>
            </a:srgbClr>
          </a:solidFill>
          <a:prstDash val="solid"/>
          <a:miter lim="800000"/>
        </a:ln>
        <a:effectLst/>
      </dgm:spPr>
      <dgm:t>
        <a:bodyPr spcFirstLastPara="0" vert="horz" wrap="square" lIns="124016" tIns="82677" rIns="41339" bIns="82677" numCol="1" spcCol="1270" anchor="ctr" anchorCtr="0"/>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May</a:t>
          </a:r>
        </a:p>
      </dgm:t>
    </dgm:pt>
    <dgm:pt modelId="{E4A5B856-95FF-4EF3-930B-5797E6A1E0D1}" type="parTrans" cxnId="{2CD3B102-C93A-4EB0-9C7D-9283858DBEAA}">
      <dgm:prSet/>
      <dgm:spPr/>
      <dgm:t>
        <a:bodyPr/>
        <a:lstStyle/>
        <a:p>
          <a:endParaRPr lang="en-US"/>
        </a:p>
      </dgm:t>
    </dgm:pt>
    <dgm:pt modelId="{531FD56B-D9C0-4C1F-BC3C-69A225AE4421}" type="sibTrans" cxnId="{2CD3B102-C93A-4EB0-9C7D-9283858DBEAA}">
      <dgm:prSet/>
      <dgm:spPr/>
      <dgm:t>
        <a:bodyPr/>
        <a:lstStyle/>
        <a:p>
          <a:endParaRPr lang="en-US"/>
        </a:p>
      </dgm:t>
    </dgm:pt>
    <dgm:pt modelId="{B7671558-B72B-4AFE-85DC-19D2952F540E}">
      <dgm:prSet phldrT="[Text]" custT="1"/>
      <dgm:spPr>
        <a:solidFill>
          <a:srgbClr val="9A802D"/>
        </a:solidFill>
        <a:ln w="12700" cap="flat" cmpd="sng" algn="ctr">
          <a:solidFill>
            <a:srgbClr val="E7E6E6">
              <a:hueOff val="0"/>
              <a:satOff val="0"/>
              <a:lumOff val="0"/>
              <a:alphaOff val="0"/>
            </a:srgbClr>
          </a:solidFill>
          <a:prstDash val="solid"/>
          <a:miter lim="800000"/>
        </a:ln>
        <a:effectLst/>
      </dgm:spPr>
      <dgm:t>
        <a:bodyPr spcFirstLastPara="0" vert="horz" wrap="square" lIns="120015" tIns="80010" rIns="40005" bIns="80010" numCol="1" spcCol="1270" anchor="ctr" anchorCtr="0"/>
        <a:lstStyle/>
        <a:p>
          <a:pPr marL="0" lvl="0" indent="0" algn="ctr" defTabSz="1333500">
            <a:lnSpc>
              <a:spcPct val="90000"/>
            </a:lnSpc>
            <a:spcBef>
              <a:spcPct val="0"/>
            </a:spcBef>
            <a:spcAft>
              <a:spcPct val="35000"/>
            </a:spcAft>
            <a:buNone/>
          </a:pPr>
          <a:r>
            <a:rPr lang="en-US" sz="3000" kern="1200">
              <a:solidFill>
                <a:prstClr val="white"/>
              </a:solidFill>
              <a:latin typeface="Calibri" panose="020F0502020204030204"/>
              <a:ea typeface="+mn-ea"/>
              <a:cs typeface="+mn-cs"/>
            </a:rPr>
            <a:t>Jun</a:t>
          </a:r>
        </a:p>
      </dgm:t>
    </dgm:pt>
    <dgm:pt modelId="{274D2365-EC56-4D65-A48C-14648E1D263D}" type="parTrans" cxnId="{F3BA6A7E-CF33-466E-840F-02C090F6F4FC}">
      <dgm:prSet/>
      <dgm:spPr/>
      <dgm:t>
        <a:bodyPr/>
        <a:lstStyle/>
        <a:p>
          <a:endParaRPr lang="en-US"/>
        </a:p>
      </dgm:t>
    </dgm:pt>
    <dgm:pt modelId="{5CD29CCB-9957-44CD-8178-7F3EE763126B}" type="sibTrans" cxnId="{F3BA6A7E-CF33-466E-840F-02C090F6F4FC}">
      <dgm:prSet/>
      <dgm:spPr/>
      <dgm:t>
        <a:bodyPr/>
        <a:lstStyle/>
        <a:p>
          <a:endParaRPr lang="en-US"/>
        </a:p>
      </dgm:t>
    </dgm:pt>
    <dgm:pt modelId="{D5CFA58D-A705-44C7-9772-5F7FA54B74BA}">
      <dgm:prSet phldrT="[Text]"/>
      <dgm:spPr/>
      <dgm:t>
        <a:bodyPr/>
        <a:lstStyle/>
        <a:p>
          <a:r>
            <a:rPr lang="en-US"/>
            <a:t>Jul</a:t>
          </a:r>
        </a:p>
      </dgm:t>
    </dgm:pt>
    <dgm:pt modelId="{6B2CA60E-87B8-411D-94A4-9690CA11E20C}" type="parTrans" cxnId="{552E56D8-B881-40C1-9949-01636604BF2F}">
      <dgm:prSet/>
      <dgm:spPr/>
      <dgm:t>
        <a:bodyPr/>
        <a:lstStyle/>
        <a:p>
          <a:endParaRPr lang="en-US"/>
        </a:p>
      </dgm:t>
    </dgm:pt>
    <dgm:pt modelId="{F9277425-8B86-4313-8503-B2C38A12CC76}" type="sibTrans" cxnId="{552E56D8-B881-40C1-9949-01636604BF2F}">
      <dgm:prSet/>
      <dgm:spPr/>
      <dgm:t>
        <a:bodyPr/>
        <a:lstStyle/>
        <a:p>
          <a:endParaRPr lang="en-US"/>
        </a:p>
      </dgm:t>
    </dgm:pt>
    <dgm:pt modelId="{50C62251-05D1-4ADA-8D7F-648C4E9A05DA}">
      <dgm:prSet phldrT="[Text]"/>
      <dgm:spPr>
        <a:solidFill>
          <a:srgbClr val="44546A"/>
        </a:solidFill>
      </dgm:spPr>
      <dgm:t>
        <a:bodyPr/>
        <a:lstStyle/>
        <a:p>
          <a:r>
            <a:rPr lang="en-US"/>
            <a:t>Aug</a:t>
          </a:r>
        </a:p>
      </dgm:t>
    </dgm:pt>
    <dgm:pt modelId="{38514EBB-3DC5-40CB-A873-2243950C3C1A}" type="parTrans" cxnId="{8D16790C-B74E-41F9-A850-4E2CA2FAAAAE}">
      <dgm:prSet/>
      <dgm:spPr/>
      <dgm:t>
        <a:bodyPr/>
        <a:lstStyle/>
        <a:p>
          <a:endParaRPr lang="en-US"/>
        </a:p>
      </dgm:t>
    </dgm:pt>
    <dgm:pt modelId="{6F2DE55B-9CE1-4D92-B00F-D4AC337E6849}" type="sibTrans" cxnId="{8D16790C-B74E-41F9-A850-4E2CA2FAAAAE}">
      <dgm:prSet/>
      <dgm:spPr/>
      <dgm:t>
        <a:bodyPr/>
        <a:lstStyle/>
        <a:p>
          <a:endParaRPr lang="en-US"/>
        </a:p>
      </dgm:t>
    </dgm:pt>
    <dgm:pt modelId="{F6DB39AC-1FF3-45F7-B14B-E4F5C1C69F57}" type="pres">
      <dgm:prSet presAssocID="{FF03DA3C-011E-4623-9954-B4A682CC15BE}" presName="Name0" presStyleCnt="0">
        <dgm:presLayoutVars>
          <dgm:dir/>
          <dgm:resizeHandles val="exact"/>
        </dgm:presLayoutVars>
      </dgm:prSet>
      <dgm:spPr/>
    </dgm:pt>
    <dgm:pt modelId="{ADD08075-AD33-460C-AB09-FE09B2DA81C2}" type="pres">
      <dgm:prSet presAssocID="{C22C994C-07BC-412D-B35D-42B22DFB3062}" presName="parTxOnly" presStyleLbl="node1" presStyleIdx="0" presStyleCnt="8" custScaleX="161051" custScaleY="177156">
        <dgm:presLayoutVars>
          <dgm:bulletEnabled val="1"/>
        </dgm:presLayoutVars>
      </dgm:prSet>
      <dgm:spPr/>
    </dgm:pt>
    <dgm:pt modelId="{58C659CB-9347-4984-8CAC-36A158C97143}" type="pres">
      <dgm:prSet presAssocID="{5924EC6F-466E-456F-8716-1279CE447006}" presName="parSpace" presStyleCnt="0"/>
      <dgm:spPr/>
    </dgm:pt>
    <dgm:pt modelId="{7294D695-6B9B-4306-9A41-8CBFBADD52AD}" type="pres">
      <dgm:prSet presAssocID="{3F945733-15FF-4922-91A6-2FF11FDFB6A1}" presName="parTxOnly" presStyleLbl="node1" presStyleIdx="1" presStyleCnt="8" custScaleX="161051" custScaleY="177156">
        <dgm:presLayoutVars>
          <dgm:bulletEnabled val="1"/>
        </dgm:presLayoutVars>
      </dgm:prSet>
      <dgm:spPr/>
    </dgm:pt>
    <dgm:pt modelId="{2D64B507-147D-46F0-B1DA-63B71501DD7C}" type="pres">
      <dgm:prSet presAssocID="{5DE5A8CC-D35A-46BC-8F50-C680F8FC72BF}" presName="parSpace" presStyleCnt="0"/>
      <dgm:spPr/>
    </dgm:pt>
    <dgm:pt modelId="{A564BA40-656F-40B3-8112-1AF01152EF6E}" type="pres">
      <dgm:prSet presAssocID="{825E4A11-FD17-476F-A249-3F95AD0D37B9}" presName="parTxOnly" presStyleLbl="node1" presStyleIdx="2" presStyleCnt="8" custScaleX="161051" custScaleY="177156">
        <dgm:presLayoutVars>
          <dgm:bulletEnabled val="1"/>
        </dgm:presLayoutVars>
      </dgm:prSet>
      <dgm:spPr>
        <a:xfrm>
          <a:off x="2875093" y="1289637"/>
          <a:ext cx="1639810" cy="721516"/>
        </a:xfrm>
        <a:prstGeom prst="chevron">
          <a:avLst/>
        </a:prstGeom>
      </dgm:spPr>
    </dgm:pt>
    <dgm:pt modelId="{7A3C83D5-92E2-4C3B-822E-2E5A5BF6EF6C}" type="pres">
      <dgm:prSet presAssocID="{E087336B-F159-4A11-9BE4-B6D62E59071C}" presName="parSpace" presStyleCnt="0"/>
      <dgm:spPr/>
    </dgm:pt>
    <dgm:pt modelId="{83CE512A-0B6A-4D51-A2B1-9EE0BF6BFC8F}" type="pres">
      <dgm:prSet presAssocID="{C8FC0BD2-7873-4F61-9ABD-9A194AB83E88}" presName="parTxOnly" presStyleLbl="node1" presStyleIdx="3" presStyleCnt="8" custScaleX="161051" custScaleY="177156">
        <dgm:presLayoutVars>
          <dgm:bulletEnabled val="1"/>
        </dgm:presLayoutVars>
      </dgm:prSet>
      <dgm:spPr>
        <a:xfrm>
          <a:off x="4311266" y="1289637"/>
          <a:ext cx="1639810" cy="721516"/>
        </a:xfrm>
        <a:prstGeom prst="chevron">
          <a:avLst/>
        </a:prstGeom>
      </dgm:spPr>
    </dgm:pt>
    <dgm:pt modelId="{E13FEDE6-9D8F-44B8-B004-4B6FF6D372B8}" type="pres">
      <dgm:prSet presAssocID="{31B66E9E-7F2C-495E-8A6D-91A551E29B47}" presName="parSpace" presStyleCnt="0"/>
      <dgm:spPr/>
    </dgm:pt>
    <dgm:pt modelId="{7C2EC2B9-78FF-483A-9401-A312ADB18C13}" type="pres">
      <dgm:prSet presAssocID="{32FCD233-4511-4650-9280-579034368F5A}" presName="parTxOnly" presStyleLbl="node1" presStyleIdx="4" presStyleCnt="8" custScaleX="161051" custScaleY="177156">
        <dgm:presLayoutVars>
          <dgm:bulletEnabled val="1"/>
        </dgm:presLayoutVars>
      </dgm:prSet>
      <dgm:spPr>
        <a:xfrm>
          <a:off x="5747438" y="1289637"/>
          <a:ext cx="1639810" cy="721516"/>
        </a:xfrm>
        <a:prstGeom prst="chevron">
          <a:avLst/>
        </a:prstGeom>
      </dgm:spPr>
    </dgm:pt>
    <dgm:pt modelId="{30CE5DDD-5EE0-44CA-9617-8FF42C52763E}" type="pres">
      <dgm:prSet presAssocID="{531FD56B-D9C0-4C1F-BC3C-69A225AE4421}" presName="parSpace" presStyleCnt="0"/>
      <dgm:spPr/>
    </dgm:pt>
    <dgm:pt modelId="{5ED4FBB7-0C08-498C-8A51-AD929D7A741A}" type="pres">
      <dgm:prSet presAssocID="{B7671558-B72B-4AFE-85DC-19D2952F540E}" presName="parTxOnly" presStyleLbl="node1" presStyleIdx="5" presStyleCnt="8" custScaleX="161051" custScaleY="177156">
        <dgm:presLayoutVars>
          <dgm:bulletEnabled val="1"/>
        </dgm:presLayoutVars>
      </dgm:prSet>
      <dgm:spPr>
        <a:xfrm>
          <a:off x="7183610" y="1289637"/>
          <a:ext cx="1639810" cy="721516"/>
        </a:xfrm>
        <a:prstGeom prst="chevron">
          <a:avLst/>
        </a:prstGeom>
      </dgm:spPr>
    </dgm:pt>
    <dgm:pt modelId="{0F4FB2D6-BC97-4060-B720-04DD91065142}" type="pres">
      <dgm:prSet presAssocID="{5CD29CCB-9957-44CD-8178-7F3EE763126B}" presName="parSpace" presStyleCnt="0"/>
      <dgm:spPr/>
    </dgm:pt>
    <dgm:pt modelId="{A9C77218-AF30-4D0F-A8C8-85DBF7E99BB0}" type="pres">
      <dgm:prSet presAssocID="{D5CFA58D-A705-44C7-9772-5F7FA54B74BA}" presName="parTxOnly" presStyleLbl="node1" presStyleIdx="6" presStyleCnt="8" custScaleX="161051" custScaleY="177156">
        <dgm:presLayoutVars>
          <dgm:bulletEnabled val="1"/>
        </dgm:presLayoutVars>
      </dgm:prSet>
      <dgm:spPr/>
    </dgm:pt>
    <dgm:pt modelId="{AA4F3763-7CD2-45B8-85C1-613D8CD8D067}" type="pres">
      <dgm:prSet presAssocID="{F9277425-8B86-4313-8503-B2C38A12CC76}" presName="parSpace" presStyleCnt="0"/>
      <dgm:spPr/>
    </dgm:pt>
    <dgm:pt modelId="{E60FAC86-2947-438C-B194-57907B3C5B6D}" type="pres">
      <dgm:prSet presAssocID="{50C62251-05D1-4ADA-8D7F-648C4E9A05DA}" presName="parTxOnly" presStyleLbl="node1" presStyleIdx="7" presStyleCnt="8" custScaleX="161051" custScaleY="177156">
        <dgm:presLayoutVars>
          <dgm:bulletEnabled val="1"/>
        </dgm:presLayoutVars>
      </dgm:prSet>
      <dgm:spPr/>
    </dgm:pt>
  </dgm:ptLst>
  <dgm:cxnLst>
    <dgm:cxn modelId="{2CD3B102-C93A-4EB0-9C7D-9283858DBEAA}" srcId="{FF03DA3C-011E-4623-9954-B4A682CC15BE}" destId="{32FCD233-4511-4650-9280-579034368F5A}" srcOrd="4" destOrd="0" parTransId="{E4A5B856-95FF-4EF3-930B-5797E6A1E0D1}" sibTransId="{531FD56B-D9C0-4C1F-BC3C-69A225AE4421}"/>
    <dgm:cxn modelId="{8D16790C-B74E-41F9-A850-4E2CA2FAAAAE}" srcId="{FF03DA3C-011E-4623-9954-B4A682CC15BE}" destId="{50C62251-05D1-4ADA-8D7F-648C4E9A05DA}" srcOrd="7" destOrd="0" parTransId="{38514EBB-3DC5-40CB-A873-2243950C3C1A}" sibTransId="{6F2DE55B-9CE1-4D92-B00F-D4AC337E6849}"/>
    <dgm:cxn modelId="{237FFD27-9405-4AFE-A76E-BEDA736F6F1B}" type="presOf" srcId="{32FCD233-4511-4650-9280-579034368F5A}" destId="{7C2EC2B9-78FF-483A-9401-A312ADB18C13}" srcOrd="0" destOrd="0" presId="urn:microsoft.com/office/officeart/2005/8/layout/hChevron3"/>
    <dgm:cxn modelId="{E74E763A-C8BA-45C6-95E1-E2EA39AB2904}" type="presOf" srcId="{C8FC0BD2-7873-4F61-9ABD-9A194AB83E88}" destId="{83CE512A-0B6A-4D51-A2B1-9EE0BF6BFC8F}" srcOrd="0" destOrd="0" presId="urn:microsoft.com/office/officeart/2005/8/layout/hChevron3"/>
    <dgm:cxn modelId="{3E523F43-BDC1-4FEC-B735-E91334213927}" type="presOf" srcId="{D5CFA58D-A705-44C7-9772-5F7FA54B74BA}" destId="{A9C77218-AF30-4D0F-A8C8-85DBF7E99BB0}" srcOrd="0" destOrd="0" presId="urn:microsoft.com/office/officeart/2005/8/layout/hChevron3"/>
    <dgm:cxn modelId="{88DA4A58-8FBF-43B8-9FE3-91A74568E192}" srcId="{FF03DA3C-011E-4623-9954-B4A682CC15BE}" destId="{C22C994C-07BC-412D-B35D-42B22DFB3062}" srcOrd="0" destOrd="0" parTransId="{9277F177-BF85-4D74-B691-A03740351168}" sibTransId="{5924EC6F-466E-456F-8716-1279CE447006}"/>
    <dgm:cxn modelId="{7C916658-2F3B-44ED-BEBA-85F9BB838EAE}" type="presOf" srcId="{B7671558-B72B-4AFE-85DC-19D2952F540E}" destId="{5ED4FBB7-0C08-498C-8A51-AD929D7A741A}" srcOrd="0" destOrd="0" presId="urn:microsoft.com/office/officeart/2005/8/layout/hChevron3"/>
    <dgm:cxn modelId="{0CC0B35E-464D-4EA7-941A-E1782798561F}" type="presOf" srcId="{3F945733-15FF-4922-91A6-2FF11FDFB6A1}" destId="{7294D695-6B9B-4306-9A41-8CBFBADD52AD}" srcOrd="0" destOrd="0" presId="urn:microsoft.com/office/officeart/2005/8/layout/hChevron3"/>
    <dgm:cxn modelId="{97337464-778C-4BD8-81AF-F4371F36CBA2}" srcId="{FF03DA3C-011E-4623-9954-B4A682CC15BE}" destId="{3F945733-15FF-4922-91A6-2FF11FDFB6A1}" srcOrd="1" destOrd="0" parTransId="{75AFD381-68EA-40E8-8FF4-0F1AAB3F70B1}" sibTransId="{5DE5A8CC-D35A-46BC-8F50-C680F8FC72BF}"/>
    <dgm:cxn modelId="{F3BA6A7E-CF33-466E-840F-02C090F6F4FC}" srcId="{FF03DA3C-011E-4623-9954-B4A682CC15BE}" destId="{B7671558-B72B-4AFE-85DC-19D2952F540E}" srcOrd="5" destOrd="0" parTransId="{274D2365-EC56-4D65-A48C-14648E1D263D}" sibTransId="{5CD29CCB-9957-44CD-8178-7F3EE763126B}"/>
    <dgm:cxn modelId="{B1915581-E853-4DCD-880C-C0F81A5B64C4}" srcId="{FF03DA3C-011E-4623-9954-B4A682CC15BE}" destId="{825E4A11-FD17-476F-A249-3F95AD0D37B9}" srcOrd="2" destOrd="0" parTransId="{5FDD058C-5EE7-43F0-A283-34AD681761C0}" sibTransId="{E087336B-F159-4A11-9BE4-B6D62E59071C}"/>
    <dgm:cxn modelId="{8610A3BA-55D9-437A-83D5-D211F9056D4A}" type="presOf" srcId="{C22C994C-07BC-412D-B35D-42B22DFB3062}" destId="{ADD08075-AD33-460C-AB09-FE09B2DA81C2}" srcOrd="0" destOrd="0" presId="urn:microsoft.com/office/officeart/2005/8/layout/hChevron3"/>
    <dgm:cxn modelId="{552E56D8-B881-40C1-9949-01636604BF2F}" srcId="{FF03DA3C-011E-4623-9954-B4A682CC15BE}" destId="{D5CFA58D-A705-44C7-9772-5F7FA54B74BA}" srcOrd="6" destOrd="0" parTransId="{6B2CA60E-87B8-411D-94A4-9690CA11E20C}" sibTransId="{F9277425-8B86-4313-8503-B2C38A12CC76}"/>
    <dgm:cxn modelId="{5D36E4D8-5E3F-4176-9D3C-7F1EB1B2C0B3}" srcId="{FF03DA3C-011E-4623-9954-B4A682CC15BE}" destId="{C8FC0BD2-7873-4F61-9ABD-9A194AB83E88}" srcOrd="3" destOrd="0" parTransId="{96597F1F-E740-4E22-A94F-D6D7B3099A03}" sibTransId="{31B66E9E-7F2C-495E-8A6D-91A551E29B47}"/>
    <dgm:cxn modelId="{9B34DFF2-685C-45E8-AE6F-248AC5B9A403}" type="presOf" srcId="{FF03DA3C-011E-4623-9954-B4A682CC15BE}" destId="{F6DB39AC-1FF3-45F7-B14B-E4F5C1C69F57}" srcOrd="0" destOrd="0" presId="urn:microsoft.com/office/officeart/2005/8/layout/hChevron3"/>
    <dgm:cxn modelId="{C93F18F4-378D-4555-9F6A-9B04C165139D}" type="presOf" srcId="{825E4A11-FD17-476F-A249-3F95AD0D37B9}" destId="{A564BA40-656F-40B3-8112-1AF01152EF6E}" srcOrd="0" destOrd="0" presId="urn:microsoft.com/office/officeart/2005/8/layout/hChevron3"/>
    <dgm:cxn modelId="{0098EAFF-0561-415A-ADBE-CC28950C4025}" type="presOf" srcId="{50C62251-05D1-4ADA-8D7F-648C4E9A05DA}" destId="{E60FAC86-2947-438C-B194-57907B3C5B6D}" srcOrd="0" destOrd="0" presId="urn:microsoft.com/office/officeart/2005/8/layout/hChevron3"/>
    <dgm:cxn modelId="{F2940A6F-A858-4BA2-BACA-017BA1B200A2}" type="presParOf" srcId="{F6DB39AC-1FF3-45F7-B14B-E4F5C1C69F57}" destId="{ADD08075-AD33-460C-AB09-FE09B2DA81C2}" srcOrd="0" destOrd="0" presId="urn:microsoft.com/office/officeart/2005/8/layout/hChevron3"/>
    <dgm:cxn modelId="{EEC92D07-11C9-4561-B9FE-3DAF33843487}" type="presParOf" srcId="{F6DB39AC-1FF3-45F7-B14B-E4F5C1C69F57}" destId="{58C659CB-9347-4984-8CAC-36A158C97143}" srcOrd="1" destOrd="0" presId="urn:microsoft.com/office/officeart/2005/8/layout/hChevron3"/>
    <dgm:cxn modelId="{116C5016-4F4B-47FC-B928-E6E41EE20EAC}" type="presParOf" srcId="{F6DB39AC-1FF3-45F7-B14B-E4F5C1C69F57}" destId="{7294D695-6B9B-4306-9A41-8CBFBADD52AD}" srcOrd="2" destOrd="0" presId="urn:microsoft.com/office/officeart/2005/8/layout/hChevron3"/>
    <dgm:cxn modelId="{D52FAE40-FFA5-4761-84A2-D2B2F59E9E17}" type="presParOf" srcId="{F6DB39AC-1FF3-45F7-B14B-E4F5C1C69F57}" destId="{2D64B507-147D-46F0-B1DA-63B71501DD7C}" srcOrd="3" destOrd="0" presId="urn:microsoft.com/office/officeart/2005/8/layout/hChevron3"/>
    <dgm:cxn modelId="{3D7DA4AC-7B1B-43D9-B710-E3C6478B92FD}" type="presParOf" srcId="{F6DB39AC-1FF3-45F7-B14B-E4F5C1C69F57}" destId="{A564BA40-656F-40B3-8112-1AF01152EF6E}" srcOrd="4" destOrd="0" presId="urn:microsoft.com/office/officeart/2005/8/layout/hChevron3"/>
    <dgm:cxn modelId="{D7745E12-EF49-46D1-974F-076650A3B58E}" type="presParOf" srcId="{F6DB39AC-1FF3-45F7-B14B-E4F5C1C69F57}" destId="{7A3C83D5-92E2-4C3B-822E-2E5A5BF6EF6C}" srcOrd="5" destOrd="0" presId="urn:microsoft.com/office/officeart/2005/8/layout/hChevron3"/>
    <dgm:cxn modelId="{F6A004DC-F4C2-45CE-AF81-7805A48B7C53}" type="presParOf" srcId="{F6DB39AC-1FF3-45F7-B14B-E4F5C1C69F57}" destId="{83CE512A-0B6A-4D51-A2B1-9EE0BF6BFC8F}" srcOrd="6" destOrd="0" presId="urn:microsoft.com/office/officeart/2005/8/layout/hChevron3"/>
    <dgm:cxn modelId="{33C2E023-5F73-4A12-933C-FC73ECE71DE9}" type="presParOf" srcId="{F6DB39AC-1FF3-45F7-B14B-E4F5C1C69F57}" destId="{E13FEDE6-9D8F-44B8-B004-4B6FF6D372B8}" srcOrd="7" destOrd="0" presId="urn:microsoft.com/office/officeart/2005/8/layout/hChevron3"/>
    <dgm:cxn modelId="{F6AD5DA6-174A-41F1-8453-882F108AF33F}" type="presParOf" srcId="{F6DB39AC-1FF3-45F7-B14B-E4F5C1C69F57}" destId="{7C2EC2B9-78FF-483A-9401-A312ADB18C13}" srcOrd="8" destOrd="0" presId="urn:microsoft.com/office/officeart/2005/8/layout/hChevron3"/>
    <dgm:cxn modelId="{63D0894B-B79D-403E-8DEA-BE83B5F879E2}" type="presParOf" srcId="{F6DB39AC-1FF3-45F7-B14B-E4F5C1C69F57}" destId="{30CE5DDD-5EE0-44CA-9617-8FF42C52763E}" srcOrd="9" destOrd="0" presId="urn:microsoft.com/office/officeart/2005/8/layout/hChevron3"/>
    <dgm:cxn modelId="{389DCE92-5783-4541-893E-50ACEB410F00}" type="presParOf" srcId="{F6DB39AC-1FF3-45F7-B14B-E4F5C1C69F57}" destId="{5ED4FBB7-0C08-498C-8A51-AD929D7A741A}" srcOrd="10" destOrd="0" presId="urn:microsoft.com/office/officeart/2005/8/layout/hChevron3"/>
    <dgm:cxn modelId="{17D6E944-CD02-43C0-A7DA-8C1435DB6DE2}" type="presParOf" srcId="{F6DB39AC-1FF3-45F7-B14B-E4F5C1C69F57}" destId="{0F4FB2D6-BC97-4060-B720-04DD91065142}" srcOrd="11" destOrd="0" presId="urn:microsoft.com/office/officeart/2005/8/layout/hChevron3"/>
    <dgm:cxn modelId="{B516064D-DD51-49C3-B71B-AEB450806482}" type="presParOf" srcId="{F6DB39AC-1FF3-45F7-B14B-E4F5C1C69F57}" destId="{A9C77218-AF30-4D0F-A8C8-85DBF7E99BB0}" srcOrd="12" destOrd="0" presId="urn:microsoft.com/office/officeart/2005/8/layout/hChevron3"/>
    <dgm:cxn modelId="{AC36DA0D-38BC-4597-BB44-FC1D36BCCAE1}" type="presParOf" srcId="{F6DB39AC-1FF3-45F7-B14B-E4F5C1C69F57}" destId="{AA4F3763-7CD2-45B8-85C1-613D8CD8D067}" srcOrd="13" destOrd="0" presId="urn:microsoft.com/office/officeart/2005/8/layout/hChevron3"/>
    <dgm:cxn modelId="{FDC8F2B7-0992-44B7-97B9-22B33E2089EB}" type="presParOf" srcId="{F6DB39AC-1FF3-45F7-B14B-E4F5C1C69F57}" destId="{E60FAC86-2947-438C-B194-57907B3C5B6D}"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50CDF36-5AD4-48F7-AF1D-61CA7E77A446}"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9CCBC9FC-BD3A-4BC8-946C-57ED0920382C}">
      <dgm:prSet/>
      <dgm:spPr>
        <a:ln>
          <a:noFill/>
        </a:ln>
      </dgm:spPr>
      <dgm:t>
        <a:bodyPr/>
        <a:lstStyle/>
        <a:p>
          <a:r>
            <a:rPr lang="en-US"/>
            <a:t>1. Inputs Parameters</a:t>
          </a:r>
        </a:p>
      </dgm:t>
    </dgm:pt>
    <dgm:pt modelId="{FBFA77D4-2206-4EB2-A655-F6E499F9408E}" type="parTrans" cxnId="{ECF1E64F-58F2-444F-B86A-5F2991F485EA}">
      <dgm:prSet/>
      <dgm:spPr/>
      <dgm:t>
        <a:bodyPr/>
        <a:lstStyle/>
        <a:p>
          <a:endParaRPr lang="en-US"/>
        </a:p>
      </dgm:t>
    </dgm:pt>
    <dgm:pt modelId="{146B50F9-A704-4FD7-9FA9-97771E318F9E}" type="sibTrans" cxnId="{ECF1E64F-58F2-444F-B86A-5F2991F485EA}">
      <dgm:prSet/>
      <dgm:spPr/>
      <dgm:t>
        <a:bodyPr/>
        <a:lstStyle/>
        <a:p>
          <a:endParaRPr lang="en-US"/>
        </a:p>
      </dgm:t>
    </dgm:pt>
    <dgm:pt modelId="{916F7A7B-5253-484D-9939-C84ACA40A4AC}">
      <dgm:prSet/>
      <dgm:spPr>
        <a:ln>
          <a:noFill/>
        </a:ln>
      </dgm:spPr>
      <dgm:t>
        <a:bodyPr/>
        <a:lstStyle/>
        <a:p>
          <a:r>
            <a:rPr lang="en-US"/>
            <a:t>2. Output Parameters</a:t>
          </a:r>
        </a:p>
      </dgm:t>
    </dgm:pt>
    <dgm:pt modelId="{8D8E6224-0896-495B-B138-BCD7B06E0CAF}" type="parTrans" cxnId="{29EC47F6-BF26-4314-8114-D9970A7FC497}">
      <dgm:prSet/>
      <dgm:spPr/>
      <dgm:t>
        <a:bodyPr/>
        <a:lstStyle/>
        <a:p>
          <a:endParaRPr lang="en-US"/>
        </a:p>
      </dgm:t>
    </dgm:pt>
    <dgm:pt modelId="{512FAC31-331D-4544-81CA-399D7245E119}" type="sibTrans" cxnId="{29EC47F6-BF26-4314-8114-D9970A7FC497}">
      <dgm:prSet/>
      <dgm:spPr/>
      <dgm:t>
        <a:bodyPr/>
        <a:lstStyle/>
        <a:p>
          <a:endParaRPr lang="en-US"/>
        </a:p>
      </dgm:t>
    </dgm:pt>
    <dgm:pt modelId="{F67ABE42-4529-4D02-8BDD-2E9AC1DB11FE}">
      <dgm:prSet/>
      <dgm:spPr>
        <a:ln>
          <a:noFill/>
        </a:ln>
      </dgm:spPr>
      <dgm:t>
        <a:bodyPr/>
        <a:lstStyle/>
        <a:p>
          <a:r>
            <a:rPr lang="en-US"/>
            <a:t>3. Calculate Output Metrics</a:t>
          </a:r>
        </a:p>
      </dgm:t>
    </dgm:pt>
    <dgm:pt modelId="{1DCE03F3-D87F-4EFC-9761-6F14C7606DBF}" type="parTrans" cxnId="{CD67B07F-FDE9-48F9-9145-5C210A5D5339}">
      <dgm:prSet/>
      <dgm:spPr/>
      <dgm:t>
        <a:bodyPr/>
        <a:lstStyle/>
        <a:p>
          <a:endParaRPr lang="en-US"/>
        </a:p>
      </dgm:t>
    </dgm:pt>
    <dgm:pt modelId="{85CAAB77-7E9C-43AD-B184-E971BCDEC35D}" type="sibTrans" cxnId="{CD67B07F-FDE9-48F9-9145-5C210A5D5339}">
      <dgm:prSet/>
      <dgm:spPr/>
      <dgm:t>
        <a:bodyPr/>
        <a:lstStyle/>
        <a:p>
          <a:endParaRPr lang="en-US"/>
        </a:p>
      </dgm:t>
    </dgm:pt>
    <dgm:pt modelId="{79036737-BA2C-4FB9-B38D-1EF097C9CCB3}">
      <dgm:prSet/>
      <dgm:spPr>
        <a:ln>
          <a:noFill/>
        </a:ln>
      </dgm:spPr>
      <dgm:t>
        <a:bodyPr/>
        <a:lstStyle/>
        <a:p>
          <a:r>
            <a:rPr lang="en-US"/>
            <a:t>4. DoE via Model Center</a:t>
          </a:r>
        </a:p>
      </dgm:t>
    </dgm:pt>
    <dgm:pt modelId="{473657F3-1ABC-4726-A434-6A4ADDC0F92B}" type="parTrans" cxnId="{1D836F42-3277-4764-A1B9-A8A4B8232C1A}">
      <dgm:prSet/>
      <dgm:spPr/>
      <dgm:t>
        <a:bodyPr/>
        <a:lstStyle/>
        <a:p>
          <a:endParaRPr lang="en-US"/>
        </a:p>
      </dgm:t>
    </dgm:pt>
    <dgm:pt modelId="{6225DA2E-04BE-4AC4-B67B-43DEE2103944}" type="sibTrans" cxnId="{1D836F42-3277-4764-A1B9-A8A4B8232C1A}">
      <dgm:prSet/>
      <dgm:spPr/>
      <dgm:t>
        <a:bodyPr/>
        <a:lstStyle/>
        <a:p>
          <a:endParaRPr lang="en-US"/>
        </a:p>
      </dgm:t>
    </dgm:pt>
    <dgm:pt modelId="{93CD4902-8CBC-49AE-BCF1-6971682B8C5B}">
      <dgm:prSet/>
      <dgm:spPr>
        <a:ln>
          <a:noFill/>
        </a:ln>
      </dgm:spPr>
      <dgm:t>
        <a:bodyPr/>
        <a:lstStyle/>
        <a:p>
          <a:r>
            <a:rPr lang="en-US"/>
            <a:t>5. Calculate responses for each DoE run</a:t>
          </a:r>
        </a:p>
      </dgm:t>
    </dgm:pt>
    <dgm:pt modelId="{8633BDD5-404D-4DB2-B544-87B9E587F153}" type="parTrans" cxnId="{D72DE30E-1BA3-4EB7-976C-EF25849DEA2C}">
      <dgm:prSet/>
      <dgm:spPr/>
      <dgm:t>
        <a:bodyPr/>
        <a:lstStyle/>
        <a:p>
          <a:endParaRPr lang="en-US"/>
        </a:p>
      </dgm:t>
    </dgm:pt>
    <dgm:pt modelId="{3F7EA63A-11E0-4E14-87D4-D02905D8A95F}" type="sibTrans" cxnId="{D72DE30E-1BA3-4EB7-976C-EF25849DEA2C}">
      <dgm:prSet/>
      <dgm:spPr/>
      <dgm:t>
        <a:bodyPr/>
        <a:lstStyle/>
        <a:p>
          <a:endParaRPr lang="en-US"/>
        </a:p>
      </dgm:t>
    </dgm:pt>
    <dgm:pt modelId="{2E07BD94-A8AA-4019-8828-7B1A2C23B829}">
      <dgm:prSet/>
      <dgm:spPr>
        <a:ln>
          <a:noFill/>
        </a:ln>
      </dgm:spPr>
      <dgm:t>
        <a:bodyPr/>
        <a:lstStyle/>
        <a:p>
          <a:r>
            <a:rPr lang="en-US"/>
            <a:t>6. Generate JMP Regression model</a:t>
          </a:r>
        </a:p>
      </dgm:t>
    </dgm:pt>
    <dgm:pt modelId="{73FC9787-E499-4F5C-9810-BC3067902EC1}" type="parTrans" cxnId="{CDAEF819-648F-47E2-94CF-79FE1615F6C8}">
      <dgm:prSet/>
      <dgm:spPr/>
      <dgm:t>
        <a:bodyPr/>
        <a:lstStyle/>
        <a:p>
          <a:endParaRPr lang="en-US"/>
        </a:p>
      </dgm:t>
    </dgm:pt>
    <dgm:pt modelId="{4ED5FE45-E4A4-4784-9E13-0714F6E6D981}" type="sibTrans" cxnId="{CDAEF819-648F-47E2-94CF-79FE1615F6C8}">
      <dgm:prSet/>
      <dgm:spPr/>
      <dgm:t>
        <a:bodyPr/>
        <a:lstStyle/>
        <a:p>
          <a:endParaRPr lang="en-US"/>
        </a:p>
      </dgm:t>
    </dgm:pt>
    <dgm:pt modelId="{285FBCC6-EB44-4DD3-908B-73CEB913BB8F}" type="pres">
      <dgm:prSet presAssocID="{C50CDF36-5AD4-48F7-AF1D-61CA7E77A446}" presName="Name0" presStyleCnt="0">
        <dgm:presLayoutVars>
          <dgm:dir/>
          <dgm:resizeHandles val="exact"/>
        </dgm:presLayoutVars>
      </dgm:prSet>
      <dgm:spPr/>
    </dgm:pt>
    <dgm:pt modelId="{2F4380A8-C2FA-499B-BDB2-F478BD747AFE}" type="pres">
      <dgm:prSet presAssocID="{9CCBC9FC-BD3A-4BC8-946C-57ED0920382C}" presName="composite" presStyleCnt="0"/>
      <dgm:spPr/>
    </dgm:pt>
    <dgm:pt modelId="{0B34DFC8-49E7-4B2A-9B42-0A0310F0297A}" type="pres">
      <dgm:prSet presAssocID="{9CCBC9FC-BD3A-4BC8-946C-57ED0920382C}" presName="rect1" presStyleLbl="trAlignAcc1" presStyleIdx="0" presStyleCnt="6">
        <dgm:presLayoutVars>
          <dgm:bulletEnabled val="1"/>
        </dgm:presLayoutVars>
      </dgm:prSet>
      <dgm:spPr/>
    </dgm:pt>
    <dgm:pt modelId="{8495FD41-3AF0-424B-825B-7B72C0709F27}" type="pres">
      <dgm:prSet presAssocID="{9CCBC9FC-BD3A-4BC8-946C-57ED0920382C}" presName="rect2" presStyleLbl="fgImgPlace1" presStyleIdx="0" presStyleCnt="6"/>
      <dgm:spPr>
        <a:blipFill rotWithShape="1">
          <a:blip xmlns:r="http://schemas.openxmlformats.org/officeDocument/2006/relationships" r:embed="rId1"/>
          <a:srcRect/>
          <a:stretch>
            <a:fillRect l="-25000" r="-25000"/>
          </a:stretch>
        </a:blipFill>
        <a:ln>
          <a:noFill/>
        </a:ln>
      </dgm:spPr>
    </dgm:pt>
    <dgm:pt modelId="{367D5082-B907-47FA-ACE9-B9BBD3BB4F7F}" type="pres">
      <dgm:prSet presAssocID="{146B50F9-A704-4FD7-9FA9-97771E318F9E}" presName="sibTrans" presStyleCnt="0"/>
      <dgm:spPr/>
    </dgm:pt>
    <dgm:pt modelId="{EFE025A9-D01A-4CDB-8501-BEE309295BE1}" type="pres">
      <dgm:prSet presAssocID="{916F7A7B-5253-484D-9939-C84ACA40A4AC}" presName="composite" presStyleCnt="0"/>
      <dgm:spPr/>
    </dgm:pt>
    <dgm:pt modelId="{B9F478C5-1EF8-4F43-A3F9-6890A121B468}" type="pres">
      <dgm:prSet presAssocID="{916F7A7B-5253-484D-9939-C84ACA40A4AC}" presName="rect1" presStyleLbl="trAlignAcc1" presStyleIdx="1" presStyleCnt="6">
        <dgm:presLayoutVars>
          <dgm:bulletEnabled val="1"/>
        </dgm:presLayoutVars>
      </dgm:prSet>
      <dgm:spPr/>
    </dgm:pt>
    <dgm:pt modelId="{037F36B2-0C09-4475-B04D-C6FD8636C623}" type="pres">
      <dgm:prSet presAssocID="{916F7A7B-5253-484D-9939-C84ACA40A4AC}" presName="rect2" presStyleLbl="fgImgPlace1" presStyleIdx="1" presStyleCnt="6"/>
      <dgm:spPr>
        <a:blipFill rotWithShape="1">
          <a:blip xmlns:r="http://schemas.openxmlformats.org/officeDocument/2006/relationships" r:embed="rId2"/>
          <a:srcRect/>
          <a:stretch>
            <a:fillRect l="-25000" r="-25000"/>
          </a:stretch>
        </a:blipFill>
        <a:ln>
          <a:noFill/>
        </a:ln>
      </dgm:spPr>
    </dgm:pt>
    <dgm:pt modelId="{1FA56C49-2A64-4E98-8043-56B5447A5902}" type="pres">
      <dgm:prSet presAssocID="{512FAC31-331D-4544-81CA-399D7245E119}" presName="sibTrans" presStyleCnt="0"/>
      <dgm:spPr/>
    </dgm:pt>
    <dgm:pt modelId="{9B0E35E4-9399-464E-8C70-2995D0B01963}" type="pres">
      <dgm:prSet presAssocID="{F67ABE42-4529-4D02-8BDD-2E9AC1DB11FE}" presName="composite" presStyleCnt="0"/>
      <dgm:spPr/>
    </dgm:pt>
    <dgm:pt modelId="{FE7B278F-DBD7-4F9A-8FEC-E5462E982A00}" type="pres">
      <dgm:prSet presAssocID="{F67ABE42-4529-4D02-8BDD-2E9AC1DB11FE}" presName="rect1" presStyleLbl="trAlignAcc1" presStyleIdx="2" presStyleCnt="6">
        <dgm:presLayoutVars>
          <dgm:bulletEnabled val="1"/>
        </dgm:presLayoutVars>
      </dgm:prSet>
      <dgm:spPr/>
    </dgm:pt>
    <dgm:pt modelId="{D7FE3CBB-C5B5-425C-9D91-30D941CED173}" type="pres">
      <dgm:prSet presAssocID="{F67ABE42-4529-4D02-8BDD-2E9AC1DB11FE}" presName="rect2" presStyleLbl="fgImgPlace1" presStyleIdx="2" presStyleCnt="6"/>
      <dgm:spPr>
        <a:blipFill rotWithShape="1">
          <a:blip xmlns:r="http://schemas.openxmlformats.org/officeDocument/2006/relationships" r:embed="rId3"/>
          <a:srcRect/>
          <a:stretch>
            <a:fillRect l="-25000" r="-25000"/>
          </a:stretch>
        </a:blipFill>
      </dgm:spPr>
    </dgm:pt>
    <dgm:pt modelId="{AD22ECF0-34F0-4982-A19C-A6DD5B72D433}" type="pres">
      <dgm:prSet presAssocID="{85CAAB77-7E9C-43AD-B184-E971BCDEC35D}" presName="sibTrans" presStyleCnt="0"/>
      <dgm:spPr/>
    </dgm:pt>
    <dgm:pt modelId="{8FEF6F78-A7B3-4C01-B4FD-C4390E159A7F}" type="pres">
      <dgm:prSet presAssocID="{79036737-BA2C-4FB9-B38D-1EF097C9CCB3}" presName="composite" presStyleCnt="0"/>
      <dgm:spPr/>
    </dgm:pt>
    <dgm:pt modelId="{43EB3B22-56EA-413A-9892-142E13A3AC00}" type="pres">
      <dgm:prSet presAssocID="{79036737-BA2C-4FB9-B38D-1EF097C9CCB3}" presName="rect1" presStyleLbl="trAlignAcc1" presStyleIdx="3" presStyleCnt="6">
        <dgm:presLayoutVars>
          <dgm:bulletEnabled val="1"/>
        </dgm:presLayoutVars>
      </dgm:prSet>
      <dgm:spPr/>
    </dgm:pt>
    <dgm:pt modelId="{98D841F0-026C-43FF-821D-C730894BA4FD}" type="pres">
      <dgm:prSet presAssocID="{79036737-BA2C-4FB9-B38D-1EF097C9CCB3}" presName="rect2" presStyleLbl="fgImgPlace1" presStyleIdx="3" presStyleCnt="6"/>
      <dgm:spPr>
        <a:blipFill rotWithShape="1">
          <a:blip xmlns:r="http://schemas.openxmlformats.org/officeDocument/2006/relationships" r:embed="rId4">
            <a:extLst>
              <a:ext uri="{BEBA8EAE-BF5A-486C-A8C5-ECC9F3942E4B}">
                <a14:imgProps xmlns:a14="http://schemas.microsoft.com/office/drawing/2010/main">
                  <a14:imgLayer r:embed="rId5">
                    <a14:imgEffect>
                      <a14:sharpenSoften amount="50000"/>
                    </a14:imgEffect>
                  </a14:imgLayer>
                </a14:imgProps>
              </a:ext>
            </a:extLst>
          </a:blip>
          <a:srcRect/>
          <a:stretch>
            <a:fillRect l="-25000" r="-25000"/>
          </a:stretch>
        </a:blipFill>
      </dgm:spPr>
    </dgm:pt>
    <dgm:pt modelId="{6BEE0B29-1777-407B-8437-C0112A727F07}" type="pres">
      <dgm:prSet presAssocID="{6225DA2E-04BE-4AC4-B67B-43DEE2103944}" presName="sibTrans" presStyleCnt="0"/>
      <dgm:spPr/>
    </dgm:pt>
    <dgm:pt modelId="{B6BBCA17-8A21-4FBF-A04C-3E74F4D2F503}" type="pres">
      <dgm:prSet presAssocID="{93CD4902-8CBC-49AE-BCF1-6971682B8C5B}" presName="composite" presStyleCnt="0"/>
      <dgm:spPr/>
    </dgm:pt>
    <dgm:pt modelId="{48BE0328-F2C4-491B-8B44-A351F3FB9E29}" type="pres">
      <dgm:prSet presAssocID="{93CD4902-8CBC-49AE-BCF1-6971682B8C5B}" presName="rect1" presStyleLbl="trAlignAcc1" presStyleIdx="4" presStyleCnt="6">
        <dgm:presLayoutVars>
          <dgm:bulletEnabled val="1"/>
        </dgm:presLayoutVars>
      </dgm:prSet>
      <dgm:spPr/>
    </dgm:pt>
    <dgm:pt modelId="{56C39B8A-1734-4F84-B1E8-23F258F5069C}" type="pres">
      <dgm:prSet presAssocID="{93CD4902-8CBC-49AE-BCF1-6971682B8C5B}" presName="rect2" presStyleLbl="fgImgPlace1" presStyleIdx="4" presStyleCnt="6"/>
      <dgm:spPr>
        <a:blipFill rotWithShape="1">
          <a:blip xmlns:r="http://schemas.openxmlformats.org/officeDocument/2006/relationships" r:embed="rId6"/>
          <a:srcRect/>
          <a:stretch>
            <a:fillRect l="-25000" r="-25000"/>
          </a:stretch>
        </a:blipFill>
        <a:ln>
          <a:noFill/>
        </a:ln>
      </dgm:spPr>
    </dgm:pt>
    <dgm:pt modelId="{E43AAFD8-84EB-403D-8A26-DFA50A9EB1A5}" type="pres">
      <dgm:prSet presAssocID="{3F7EA63A-11E0-4E14-87D4-D02905D8A95F}" presName="sibTrans" presStyleCnt="0"/>
      <dgm:spPr/>
    </dgm:pt>
    <dgm:pt modelId="{1FB08A9F-3E2A-434F-9BE1-B0264B27DCDF}" type="pres">
      <dgm:prSet presAssocID="{2E07BD94-A8AA-4019-8828-7B1A2C23B829}" presName="composite" presStyleCnt="0"/>
      <dgm:spPr/>
    </dgm:pt>
    <dgm:pt modelId="{DFDCC253-72B2-4B35-B1DF-F644200BCD91}" type="pres">
      <dgm:prSet presAssocID="{2E07BD94-A8AA-4019-8828-7B1A2C23B829}" presName="rect1" presStyleLbl="trAlignAcc1" presStyleIdx="5" presStyleCnt="6">
        <dgm:presLayoutVars>
          <dgm:bulletEnabled val="1"/>
        </dgm:presLayoutVars>
      </dgm:prSet>
      <dgm:spPr/>
    </dgm:pt>
    <dgm:pt modelId="{CE3437C1-BEB1-4884-8BB8-AB74DF1548F8}" type="pres">
      <dgm:prSet presAssocID="{2E07BD94-A8AA-4019-8828-7B1A2C23B829}" presName="rect2" presStyleLbl="fgImgPlace1" presStyleIdx="5" presStyleCnt="6"/>
      <dgm:spPr>
        <a:blipFill rotWithShape="1">
          <a:blip xmlns:r="http://schemas.openxmlformats.org/officeDocument/2006/relationships" r:embed="rId7"/>
          <a:srcRect/>
          <a:stretch>
            <a:fillRect l="-25000" r="-25000"/>
          </a:stretch>
        </a:blipFill>
        <a:ln>
          <a:noFill/>
        </a:ln>
      </dgm:spPr>
    </dgm:pt>
  </dgm:ptLst>
  <dgm:cxnLst>
    <dgm:cxn modelId="{D72DE30E-1BA3-4EB7-976C-EF25849DEA2C}" srcId="{C50CDF36-5AD4-48F7-AF1D-61CA7E77A446}" destId="{93CD4902-8CBC-49AE-BCF1-6971682B8C5B}" srcOrd="4" destOrd="0" parTransId="{8633BDD5-404D-4DB2-B544-87B9E587F153}" sibTransId="{3F7EA63A-11E0-4E14-87D4-D02905D8A95F}"/>
    <dgm:cxn modelId="{CDAEF819-648F-47E2-94CF-79FE1615F6C8}" srcId="{C50CDF36-5AD4-48F7-AF1D-61CA7E77A446}" destId="{2E07BD94-A8AA-4019-8828-7B1A2C23B829}" srcOrd="5" destOrd="0" parTransId="{73FC9787-E499-4F5C-9810-BC3067902EC1}" sibTransId="{4ED5FE45-E4A4-4784-9E13-0714F6E6D981}"/>
    <dgm:cxn modelId="{ADD5E61B-8C9C-4C0C-A24E-09DFDC56469E}" type="presOf" srcId="{916F7A7B-5253-484D-9939-C84ACA40A4AC}" destId="{B9F478C5-1EF8-4F43-A3F9-6890A121B468}" srcOrd="0" destOrd="0" presId="urn:microsoft.com/office/officeart/2008/layout/PictureStrips"/>
    <dgm:cxn modelId="{1D836F42-3277-4764-A1B9-A8A4B8232C1A}" srcId="{C50CDF36-5AD4-48F7-AF1D-61CA7E77A446}" destId="{79036737-BA2C-4FB9-B38D-1EF097C9CCB3}" srcOrd="3" destOrd="0" parTransId="{473657F3-1ABC-4726-A434-6A4ADDC0F92B}" sibTransId="{6225DA2E-04BE-4AC4-B67B-43DEE2103944}"/>
    <dgm:cxn modelId="{ECF1E64F-58F2-444F-B86A-5F2991F485EA}" srcId="{C50CDF36-5AD4-48F7-AF1D-61CA7E77A446}" destId="{9CCBC9FC-BD3A-4BC8-946C-57ED0920382C}" srcOrd="0" destOrd="0" parTransId="{FBFA77D4-2206-4EB2-A655-F6E499F9408E}" sibTransId="{146B50F9-A704-4FD7-9FA9-97771E318F9E}"/>
    <dgm:cxn modelId="{8970ED53-9030-49DE-8025-A734F4C2FEA6}" type="presOf" srcId="{2E07BD94-A8AA-4019-8828-7B1A2C23B829}" destId="{DFDCC253-72B2-4B35-B1DF-F644200BCD91}" srcOrd="0" destOrd="0" presId="urn:microsoft.com/office/officeart/2008/layout/PictureStrips"/>
    <dgm:cxn modelId="{C7286F59-1F75-4BFC-BDD7-FC6BD6DF3884}" type="presOf" srcId="{93CD4902-8CBC-49AE-BCF1-6971682B8C5B}" destId="{48BE0328-F2C4-491B-8B44-A351F3FB9E29}" srcOrd="0" destOrd="0" presId="urn:microsoft.com/office/officeart/2008/layout/PictureStrips"/>
    <dgm:cxn modelId="{B0B29D7B-A4C3-479E-B696-9FA58B6484F6}" type="presOf" srcId="{79036737-BA2C-4FB9-B38D-1EF097C9CCB3}" destId="{43EB3B22-56EA-413A-9892-142E13A3AC00}" srcOrd="0" destOrd="0" presId="urn:microsoft.com/office/officeart/2008/layout/PictureStrips"/>
    <dgm:cxn modelId="{CD67B07F-FDE9-48F9-9145-5C210A5D5339}" srcId="{C50CDF36-5AD4-48F7-AF1D-61CA7E77A446}" destId="{F67ABE42-4529-4D02-8BDD-2E9AC1DB11FE}" srcOrd="2" destOrd="0" parTransId="{1DCE03F3-D87F-4EFC-9761-6F14C7606DBF}" sibTransId="{85CAAB77-7E9C-43AD-B184-E971BCDEC35D}"/>
    <dgm:cxn modelId="{0918BD90-FB7A-4751-B940-097F4A9F3A02}" type="presOf" srcId="{F67ABE42-4529-4D02-8BDD-2E9AC1DB11FE}" destId="{FE7B278F-DBD7-4F9A-8FEC-E5462E982A00}" srcOrd="0" destOrd="0" presId="urn:microsoft.com/office/officeart/2008/layout/PictureStrips"/>
    <dgm:cxn modelId="{3B811B9A-259F-482D-9A76-1B4D18F5A7A9}" type="presOf" srcId="{9CCBC9FC-BD3A-4BC8-946C-57ED0920382C}" destId="{0B34DFC8-49E7-4B2A-9B42-0A0310F0297A}" srcOrd="0" destOrd="0" presId="urn:microsoft.com/office/officeart/2008/layout/PictureStrips"/>
    <dgm:cxn modelId="{350B589F-FAAC-4F9D-A377-0CEE4D946D6A}" type="presOf" srcId="{C50CDF36-5AD4-48F7-AF1D-61CA7E77A446}" destId="{285FBCC6-EB44-4DD3-908B-73CEB913BB8F}" srcOrd="0" destOrd="0" presId="urn:microsoft.com/office/officeart/2008/layout/PictureStrips"/>
    <dgm:cxn modelId="{29EC47F6-BF26-4314-8114-D9970A7FC497}" srcId="{C50CDF36-5AD4-48F7-AF1D-61CA7E77A446}" destId="{916F7A7B-5253-484D-9939-C84ACA40A4AC}" srcOrd="1" destOrd="0" parTransId="{8D8E6224-0896-495B-B138-BCD7B06E0CAF}" sibTransId="{512FAC31-331D-4544-81CA-399D7245E119}"/>
    <dgm:cxn modelId="{415EF6CA-0B95-4637-8A53-D374E9149217}" type="presParOf" srcId="{285FBCC6-EB44-4DD3-908B-73CEB913BB8F}" destId="{2F4380A8-C2FA-499B-BDB2-F478BD747AFE}" srcOrd="0" destOrd="0" presId="urn:microsoft.com/office/officeart/2008/layout/PictureStrips"/>
    <dgm:cxn modelId="{AFFD8965-2620-4AFF-A417-3A26874F9D7E}" type="presParOf" srcId="{2F4380A8-C2FA-499B-BDB2-F478BD747AFE}" destId="{0B34DFC8-49E7-4B2A-9B42-0A0310F0297A}" srcOrd="0" destOrd="0" presId="urn:microsoft.com/office/officeart/2008/layout/PictureStrips"/>
    <dgm:cxn modelId="{CE6BE6EF-9151-4F0A-8894-44B004D2D93F}" type="presParOf" srcId="{2F4380A8-C2FA-499B-BDB2-F478BD747AFE}" destId="{8495FD41-3AF0-424B-825B-7B72C0709F27}" srcOrd="1" destOrd="0" presId="urn:microsoft.com/office/officeart/2008/layout/PictureStrips"/>
    <dgm:cxn modelId="{BB44F301-4957-4534-ADA7-1C2AEF1C3320}" type="presParOf" srcId="{285FBCC6-EB44-4DD3-908B-73CEB913BB8F}" destId="{367D5082-B907-47FA-ACE9-B9BBD3BB4F7F}" srcOrd="1" destOrd="0" presId="urn:microsoft.com/office/officeart/2008/layout/PictureStrips"/>
    <dgm:cxn modelId="{706A3970-0D5A-4370-84EA-96950CE7EF39}" type="presParOf" srcId="{285FBCC6-EB44-4DD3-908B-73CEB913BB8F}" destId="{EFE025A9-D01A-4CDB-8501-BEE309295BE1}" srcOrd="2" destOrd="0" presId="urn:microsoft.com/office/officeart/2008/layout/PictureStrips"/>
    <dgm:cxn modelId="{C8EB96F3-FE34-4FD1-8693-76DB87818AC1}" type="presParOf" srcId="{EFE025A9-D01A-4CDB-8501-BEE309295BE1}" destId="{B9F478C5-1EF8-4F43-A3F9-6890A121B468}" srcOrd="0" destOrd="0" presId="urn:microsoft.com/office/officeart/2008/layout/PictureStrips"/>
    <dgm:cxn modelId="{9A0EB80D-351F-4AE7-9AE7-9187592F6BEB}" type="presParOf" srcId="{EFE025A9-D01A-4CDB-8501-BEE309295BE1}" destId="{037F36B2-0C09-4475-B04D-C6FD8636C623}" srcOrd="1" destOrd="0" presId="urn:microsoft.com/office/officeart/2008/layout/PictureStrips"/>
    <dgm:cxn modelId="{0475256F-A358-4C15-87C7-C6BC08C7E2ED}" type="presParOf" srcId="{285FBCC6-EB44-4DD3-908B-73CEB913BB8F}" destId="{1FA56C49-2A64-4E98-8043-56B5447A5902}" srcOrd="3" destOrd="0" presId="urn:microsoft.com/office/officeart/2008/layout/PictureStrips"/>
    <dgm:cxn modelId="{87A5D9C7-4C21-4F1D-A34D-518B9B8F04E8}" type="presParOf" srcId="{285FBCC6-EB44-4DD3-908B-73CEB913BB8F}" destId="{9B0E35E4-9399-464E-8C70-2995D0B01963}" srcOrd="4" destOrd="0" presId="urn:microsoft.com/office/officeart/2008/layout/PictureStrips"/>
    <dgm:cxn modelId="{32B59ADF-C367-4D1A-A6CD-244DDBE1EE56}" type="presParOf" srcId="{9B0E35E4-9399-464E-8C70-2995D0B01963}" destId="{FE7B278F-DBD7-4F9A-8FEC-E5462E982A00}" srcOrd="0" destOrd="0" presId="urn:microsoft.com/office/officeart/2008/layout/PictureStrips"/>
    <dgm:cxn modelId="{18AE9FB8-B919-457D-B8C0-BDED6A257BD8}" type="presParOf" srcId="{9B0E35E4-9399-464E-8C70-2995D0B01963}" destId="{D7FE3CBB-C5B5-425C-9D91-30D941CED173}" srcOrd="1" destOrd="0" presId="urn:microsoft.com/office/officeart/2008/layout/PictureStrips"/>
    <dgm:cxn modelId="{931E2D56-4082-49A6-93B1-409CC15711FF}" type="presParOf" srcId="{285FBCC6-EB44-4DD3-908B-73CEB913BB8F}" destId="{AD22ECF0-34F0-4982-A19C-A6DD5B72D433}" srcOrd="5" destOrd="0" presId="urn:microsoft.com/office/officeart/2008/layout/PictureStrips"/>
    <dgm:cxn modelId="{E8F93884-B3B4-4D4A-8CF8-CAA5A2EC93B3}" type="presParOf" srcId="{285FBCC6-EB44-4DD3-908B-73CEB913BB8F}" destId="{8FEF6F78-A7B3-4C01-B4FD-C4390E159A7F}" srcOrd="6" destOrd="0" presId="urn:microsoft.com/office/officeart/2008/layout/PictureStrips"/>
    <dgm:cxn modelId="{C4BA8F82-1C86-4D4E-BC30-78460ED2DA12}" type="presParOf" srcId="{8FEF6F78-A7B3-4C01-B4FD-C4390E159A7F}" destId="{43EB3B22-56EA-413A-9892-142E13A3AC00}" srcOrd="0" destOrd="0" presId="urn:microsoft.com/office/officeart/2008/layout/PictureStrips"/>
    <dgm:cxn modelId="{9928F8D7-31DC-45FE-AAB7-143C6F17B57C}" type="presParOf" srcId="{8FEF6F78-A7B3-4C01-B4FD-C4390E159A7F}" destId="{98D841F0-026C-43FF-821D-C730894BA4FD}" srcOrd="1" destOrd="0" presId="urn:microsoft.com/office/officeart/2008/layout/PictureStrips"/>
    <dgm:cxn modelId="{B6683647-C3A5-474C-BED5-1B021C8BF715}" type="presParOf" srcId="{285FBCC6-EB44-4DD3-908B-73CEB913BB8F}" destId="{6BEE0B29-1777-407B-8437-C0112A727F07}" srcOrd="7" destOrd="0" presId="urn:microsoft.com/office/officeart/2008/layout/PictureStrips"/>
    <dgm:cxn modelId="{E698DFE1-A39B-430C-95FB-91D68F1C6DFA}" type="presParOf" srcId="{285FBCC6-EB44-4DD3-908B-73CEB913BB8F}" destId="{B6BBCA17-8A21-4FBF-A04C-3E74F4D2F503}" srcOrd="8" destOrd="0" presId="urn:microsoft.com/office/officeart/2008/layout/PictureStrips"/>
    <dgm:cxn modelId="{9881CA04-2FDC-4DEE-8F40-DFF60A7158FD}" type="presParOf" srcId="{B6BBCA17-8A21-4FBF-A04C-3E74F4D2F503}" destId="{48BE0328-F2C4-491B-8B44-A351F3FB9E29}" srcOrd="0" destOrd="0" presId="urn:microsoft.com/office/officeart/2008/layout/PictureStrips"/>
    <dgm:cxn modelId="{32F680AA-3C5A-4CF7-9451-B7A86BBB39E3}" type="presParOf" srcId="{B6BBCA17-8A21-4FBF-A04C-3E74F4D2F503}" destId="{56C39B8A-1734-4F84-B1E8-23F258F5069C}" srcOrd="1" destOrd="0" presId="urn:microsoft.com/office/officeart/2008/layout/PictureStrips"/>
    <dgm:cxn modelId="{E7D0FCB4-C133-4A28-B522-EE27636FB767}" type="presParOf" srcId="{285FBCC6-EB44-4DD3-908B-73CEB913BB8F}" destId="{E43AAFD8-84EB-403D-8A26-DFA50A9EB1A5}" srcOrd="9" destOrd="0" presId="urn:microsoft.com/office/officeart/2008/layout/PictureStrips"/>
    <dgm:cxn modelId="{ED96ECAA-57A6-4388-A80D-4D1CC23AED6C}" type="presParOf" srcId="{285FBCC6-EB44-4DD3-908B-73CEB913BB8F}" destId="{1FB08A9F-3E2A-434F-9BE1-B0264B27DCDF}" srcOrd="10" destOrd="0" presId="urn:microsoft.com/office/officeart/2008/layout/PictureStrips"/>
    <dgm:cxn modelId="{AD22E923-8F56-4F57-9414-423F9D838D5C}" type="presParOf" srcId="{1FB08A9F-3E2A-434F-9BE1-B0264B27DCDF}" destId="{DFDCC253-72B2-4B35-B1DF-F644200BCD91}" srcOrd="0" destOrd="0" presId="urn:microsoft.com/office/officeart/2008/layout/PictureStrips"/>
    <dgm:cxn modelId="{191DC2A4-F3A2-4CED-B6B9-BBAA86408B04}" type="presParOf" srcId="{1FB08A9F-3E2A-434F-9BE1-B0264B27DCDF}" destId="{CE3437C1-BEB1-4884-8BB8-AB74DF1548F8}"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F03DA3C-011E-4623-9954-B4A682CC15BE}" type="doc">
      <dgm:prSet loTypeId="urn:microsoft.com/office/officeart/2005/8/layout/hChevron3" loCatId="process" qsTypeId="urn:microsoft.com/office/officeart/2005/8/quickstyle/simple1" qsCatId="simple" csTypeId="urn:microsoft.com/office/officeart/2005/8/colors/accent0_3" csCatId="mainScheme" phldr="1"/>
      <dgm:spPr/>
    </dgm:pt>
    <dgm:pt modelId="{C22C994C-07BC-412D-B35D-42B22DFB3062}">
      <dgm:prSet phldrT="[Text]"/>
      <dgm:spPr>
        <a:solidFill>
          <a:srgbClr val="44546A"/>
        </a:solidFill>
      </dgm:spPr>
      <dgm:t>
        <a:bodyPr/>
        <a:lstStyle/>
        <a:p>
          <a:r>
            <a:rPr lang="en-US"/>
            <a:t>Jan</a:t>
          </a:r>
        </a:p>
      </dgm:t>
    </dgm:pt>
    <dgm:pt modelId="{9277F177-BF85-4D74-B691-A03740351168}" type="parTrans" cxnId="{88DA4A58-8FBF-43B8-9FE3-91A74568E192}">
      <dgm:prSet/>
      <dgm:spPr/>
      <dgm:t>
        <a:bodyPr/>
        <a:lstStyle/>
        <a:p>
          <a:endParaRPr lang="en-US"/>
        </a:p>
      </dgm:t>
    </dgm:pt>
    <dgm:pt modelId="{5924EC6F-466E-456F-8716-1279CE447006}" type="sibTrans" cxnId="{88DA4A58-8FBF-43B8-9FE3-91A74568E192}">
      <dgm:prSet/>
      <dgm:spPr/>
      <dgm:t>
        <a:bodyPr/>
        <a:lstStyle/>
        <a:p>
          <a:endParaRPr lang="en-US"/>
        </a:p>
      </dgm:t>
    </dgm:pt>
    <dgm:pt modelId="{3F945733-15FF-4922-91A6-2FF11FDFB6A1}">
      <dgm:prSet phldrT="[Text]"/>
      <dgm:spPr>
        <a:solidFill>
          <a:srgbClr val="44546A"/>
        </a:solidFill>
      </dgm:spPr>
      <dgm:t>
        <a:bodyPr/>
        <a:lstStyle/>
        <a:p>
          <a:r>
            <a:rPr lang="en-US"/>
            <a:t>Feb</a:t>
          </a:r>
        </a:p>
      </dgm:t>
    </dgm:pt>
    <dgm:pt modelId="{75AFD381-68EA-40E8-8FF4-0F1AAB3F70B1}" type="parTrans" cxnId="{97337464-778C-4BD8-81AF-F4371F36CBA2}">
      <dgm:prSet/>
      <dgm:spPr/>
      <dgm:t>
        <a:bodyPr/>
        <a:lstStyle/>
        <a:p>
          <a:endParaRPr lang="en-US"/>
        </a:p>
      </dgm:t>
    </dgm:pt>
    <dgm:pt modelId="{5DE5A8CC-D35A-46BC-8F50-C680F8FC72BF}" type="sibTrans" cxnId="{97337464-778C-4BD8-81AF-F4371F36CBA2}">
      <dgm:prSet/>
      <dgm:spPr/>
      <dgm:t>
        <a:bodyPr/>
        <a:lstStyle/>
        <a:p>
          <a:endParaRPr lang="en-US"/>
        </a:p>
      </dgm:t>
    </dgm:pt>
    <dgm:pt modelId="{825E4A11-FD17-476F-A249-3F95AD0D37B9}">
      <dgm:prSet phldrT="[Text]" custT="1"/>
      <dgm:spPr>
        <a:solidFill>
          <a:srgbClr val="44546A"/>
        </a:solidFill>
        <a:ln w="12700" cap="flat" cmpd="sng" algn="ctr">
          <a:solidFill>
            <a:srgbClr val="E7E6E6">
              <a:hueOff val="0"/>
              <a:satOff val="0"/>
              <a:lumOff val="0"/>
              <a:alphaOff val="0"/>
            </a:srgbClr>
          </a:solidFill>
          <a:prstDash val="solid"/>
          <a:miter lim="800000"/>
        </a:ln>
        <a:effectLst/>
      </dgm:spPr>
      <dgm:t>
        <a:bodyPr spcFirstLastPara="0" vert="horz" wrap="square" lIns="124016" tIns="82677" rIns="41339" bIns="82677" numCol="1" spcCol="1270" anchor="ctr" anchorCtr="0"/>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Mar</a:t>
          </a:r>
        </a:p>
      </dgm:t>
    </dgm:pt>
    <dgm:pt modelId="{5FDD058C-5EE7-43F0-A283-34AD681761C0}" type="parTrans" cxnId="{B1915581-E853-4DCD-880C-C0F81A5B64C4}">
      <dgm:prSet/>
      <dgm:spPr/>
      <dgm:t>
        <a:bodyPr/>
        <a:lstStyle/>
        <a:p>
          <a:endParaRPr lang="en-US"/>
        </a:p>
      </dgm:t>
    </dgm:pt>
    <dgm:pt modelId="{E087336B-F159-4A11-9BE4-B6D62E59071C}" type="sibTrans" cxnId="{B1915581-E853-4DCD-880C-C0F81A5B64C4}">
      <dgm:prSet/>
      <dgm:spPr/>
      <dgm:t>
        <a:bodyPr/>
        <a:lstStyle/>
        <a:p>
          <a:endParaRPr lang="en-US"/>
        </a:p>
      </dgm:t>
    </dgm:pt>
    <dgm:pt modelId="{C8FC0BD2-7873-4F61-9ABD-9A194AB83E88}">
      <dgm:prSet phldrT="[Text]" custT="1"/>
      <dgm:spPr>
        <a:solidFill>
          <a:srgbClr val="44546A"/>
        </a:solidFill>
        <a:ln w="12700" cap="flat" cmpd="sng" algn="ctr">
          <a:solidFill>
            <a:srgbClr val="E7E6E6">
              <a:hueOff val="0"/>
              <a:satOff val="0"/>
              <a:lumOff val="0"/>
              <a:alphaOff val="0"/>
            </a:srgbClr>
          </a:solidFill>
          <a:prstDash val="solid"/>
          <a:miter lim="800000"/>
        </a:ln>
        <a:effectLst/>
      </dgm:spPr>
      <dgm:t>
        <a:bodyPr spcFirstLastPara="0" vert="horz" wrap="square" lIns="124016" tIns="82677" rIns="41339" bIns="82677" numCol="1" spcCol="1270" anchor="ctr" anchorCtr="0"/>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Apr</a:t>
          </a:r>
        </a:p>
      </dgm:t>
    </dgm:pt>
    <dgm:pt modelId="{96597F1F-E740-4E22-A94F-D6D7B3099A03}" type="parTrans" cxnId="{5D36E4D8-5E3F-4176-9D3C-7F1EB1B2C0B3}">
      <dgm:prSet/>
      <dgm:spPr/>
      <dgm:t>
        <a:bodyPr/>
        <a:lstStyle/>
        <a:p>
          <a:endParaRPr lang="en-US"/>
        </a:p>
      </dgm:t>
    </dgm:pt>
    <dgm:pt modelId="{31B66E9E-7F2C-495E-8A6D-91A551E29B47}" type="sibTrans" cxnId="{5D36E4D8-5E3F-4176-9D3C-7F1EB1B2C0B3}">
      <dgm:prSet/>
      <dgm:spPr/>
      <dgm:t>
        <a:bodyPr/>
        <a:lstStyle/>
        <a:p>
          <a:endParaRPr lang="en-US"/>
        </a:p>
      </dgm:t>
    </dgm:pt>
    <dgm:pt modelId="{32FCD233-4511-4650-9280-579034368F5A}">
      <dgm:prSet phldrT="[Text]" custT="1"/>
      <dgm:spPr>
        <a:solidFill>
          <a:srgbClr val="44546A"/>
        </a:solidFill>
        <a:ln w="12700" cap="flat" cmpd="sng" algn="ctr">
          <a:solidFill>
            <a:srgbClr val="E7E6E6">
              <a:hueOff val="0"/>
              <a:satOff val="0"/>
              <a:lumOff val="0"/>
              <a:alphaOff val="0"/>
            </a:srgbClr>
          </a:solidFill>
          <a:prstDash val="solid"/>
          <a:miter lim="800000"/>
        </a:ln>
        <a:effectLst/>
      </dgm:spPr>
      <dgm:t>
        <a:bodyPr spcFirstLastPara="0" vert="horz" wrap="square" lIns="124016" tIns="82677" rIns="41339" bIns="82677" numCol="1" spcCol="1270" anchor="ctr" anchorCtr="0"/>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May</a:t>
          </a:r>
        </a:p>
      </dgm:t>
    </dgm:pt>
    <dgm:pt modelId="{E4A5B856-95FF-4EF3-930B-5797E6A1E0D1}" type="parTrans" cxnId="{2CD3B102-C93A-4EB0-9C7D-9283858DBEAA}">
      <dgm:prSet/>
      <dgm:spPr/>
      <dgm:t>
        <a:bodyPr/>
        <a:lstStyle/>
        <a:p>
          <a:endParaRPr lang="en-US"/>
        </a:p>
      </dgm:t>
    </dgm:pt>
    <dgm:pt modelId="{531FD56B-D9C0-4C1F-BC3C-69A225AE4421}" type="sibTrans" cxnId="{2CD3B102-C93A-4EB0-9C7D-9283858DBEAA}">
      <dgm:prSet/>
      <dgm:spPr/>
      <dgm:t>
        <a:bodyPr/>
        <a:lstStyle/>
        <a:p>
          <a:endParaRPr lang="en-US"/>
        </a:p>
      </dgm:t>
    </dgm:pt>
    <dgm:pt modelId="{B7671558-B72B-4AFE-85DC-19D2952F540E}">
      <dgm:prSet phldrT="[Text]" custT="1"/>
      <dgm:spPr>
        <a:solidFill>
          <a:srgbClr val="44546A"/>
        </a:solidFill>
        <a:ln w="12700" cap="flat" cmpd="sng" algn="ctr">
          <a:solidFill>
            <a:srgbClr val="E7E6E6">
              <a:hueOff val="0"/>
              <a:satOff val="0"/>
              <a:lumOff val="0"/>
              <a:alphaOff val="0"/>
            </a:srgbClr>
          </a:solidFill>
          <a:prstDash val="solid"/>
          <a:miter lim="800000"/>
        </a:ln>
        <a:effectLst/>
      </dgm:spPr>
      <dgm:t>
        <a:bodyPr spcFirstLastPara="0" vert="horz" wrap="square" lIns="124016" tIns="82677" rIns="41339" bIns="82677" numCol="1" spcCol="1270" anchor="ctr" anchorCtr="0"/>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Jun</a:t>
          </a:r>
        </a:p>
      </dgm:t>
    </dgm:pt>
    <dgm:pt modelId="{274D2365-EC56-4D65-A48C-14648E1D263D}" type="parTrans" cxnId="{F3BA6A7E-CF33-466E-840F-02C090F6F4FC}">
      <dgm:prSet/>
      <dgm:spPr/>
      <dgm:t>
        <a:bodyPr/>
        <a:lstStyle/>
        <a:p>
          <a:endParaRPr lang="en-US"/>
        </a:p>
      </dgm:t>
    </dgm:pt>
    <dgm:pt modelId="{5CD29CCB-9957-44CD-8178-7F3EE763126B}" type="sibTrans" cxnId="{F3BA6A7E-CF33-466E-840F-02C090F6F4FC}">
      <dgm:prSet/>
      <dgm:spPr/>
      <dgm:t>
        <a:bodyPr/>
        <a:lstStyle/>
        <a:p>
          <a:endParaRPr lang="en-US"/>
        </a:p>
      </dgm:t>
    </dgm:pt>
    <dgm:pt modelId="{D5CFA58D-A705-44C7-9772-5F7FA54B74BA}">
      <dgm:prSet phldrT="[Text]" custT="1"/>
      <dgm:spPr>
        <a:solidFill>
          <a:srgbClr val="9A802D"/>
        </a:solidFill>
        <a:ln w="12700" cap="flat" cmpd="sng" algn="ctr">
          <a:solidFill>
            <a:srgbClr val="E7E6E6">
              <a:hueOff val="0"/>
              <a:satOff val="0"/>
              <a:lumOff val="0"/>
              <a:alphaOff val="0"/>
            </a:srgbClr>
          </a:solidFill>
          <a:prstDash val="solid"/>
          <a:miter lim="800000"/>
        </a:ln>
        <a:effectLst/>
      </dgm:spPr>
      <dgm:t>
        <a:bodyPr spcFirstLastPara="0" vert="horz" wrap="square" lIns="120015" tIns="80010" rIns="40005" bIns="80010" numCol="1" spcCol="1270" anchor="ctr" anchorCtr="0"/>
        <a:lstStyle/>
        <a:p>
          <a:pPr marL="0" lvl="0" indent="0" algn="ctr" defTabSz="1333500">
            <a:lnSpc>
              <a:spcPct val="90000"/>
            </a:lnSpc>
            <a:spcBef>
              <a:spcPct val="0"/>
            </a:spcBef>
            <a:spcAft>
              <a:spcPct val="35000"/>
            </a:spcAft>
            <a:buNone/>
          </a:pPr>
          <a:r>
            <a:rPr lang="en-US" sz="3000" kern="1200">
              <a:solidFill>
                <a:prstClr val="white"/>
              </a:solidFill>
              <a:latin typeface="Calibri" panose="020F0502020204030204"/>
              <a:ea typeface="+mn-ea"/>
              <a:cs typeface="+mn-cs"/>
            </a:rPr>
            <a:t>Jul</a:t>
          </a:r>
        </a:p>
      </dgm:t>
    </dgm:pt>
    <dgm:pt modelId="{6B2CA60E-87B8-411D-94A4-9690CA11E20C}" type="parTrans" cxnId="{552E56D8-B881-40C1-9949-01636604BF2F}">
      <dgm:prSet/>
      <dgm:spPr/>
      <dgm:t>
        <a:bodyPr/>
        <a:lstStyle/>
        <a:p>
          <a:endParaRPr lang="en-US"/>
        </a:p>
      </dgm:t>
    </dgm:pt>
    <dgm:pt modelId="{F9277425-8B86-4313-8503-B2C38A12CC76}" type="sibTrans" cxnId="{552E56D8-B881-40C1-9949-01636604BF2F}">
      <dgm:prSet/>
      <dgm:spPr/>
      <dgm:t>
        <a:bodyPr/>
        <a:lstStyle/>
        <a:p>
          <a:endParaRPr lang="en-US"/>
        </a:p>
      </dgm:t>
    </dgm:pt>
    <dgm:pt modelId="{50C62251-05D1-4ADA-8D7F-648C4E9A05DA}">
      <dgm:prSet phldrT="[Text]"/>
      <dgm:spPr>
        <a:solidFill>
          <a:srgbClr val="44546A"/>
        </a:solidFill>
      </dgm:spPr>
      <dgm:t>
        <a:bodyPr/>
        <a:lstStyle/>
        <a:p>
          <a:r>
            <a:rPr lang="en-US"/>
            <a:t>Aug</a:t>
          </a:r>
        </a:p>
      </dgm:t>
    </dgm:pt>
    <dgm:pt modelId="{38514EBB-3DC5-40CB-A873-2243950C3C1A}" type="parTrans" cxnId="{8D16790C-B74E-41F9-A850-4E2CA2FAAAAE}">
      <dgm:prSet/>
      <dgm:spPr/>
      <dgm:t>
        <a:bodyPr/>
        <a:lstStyle/>
        <a:p>
          <a:endParaRPr lang="en-US"/>
        </a:p>
      </dgm:t>
    </dgm:pt>
    <dgm:pt modelId="{6F2DE55B-9CE1-4D92-B00F-D4AC337E6849}" type="sibTrans" cxnId="{8D16790C-B74E-41F9-A850-4E2CA2FAAAAE}">
      <dgm:prSet/>
      <dgm:spPr/>
      <dgm:t>
        <a:bodyPr/>
        <a:lstStyle/>
        <a:p>
          <a:endParaRPr lang="en-US"/>
        </a:p>
      </dgm:t>
    </dgm:pt>
    <dgm:pt modelId="{F6DB39AC-1FF3-45F7-B14B-E4F5C1C69F57}" type="pres">
      <dgm:prSet presAssocID="{FF03DA3C-011E-4623-9954-B4A682CC15BE}" presName="Name0" presStyleCnt="0">
        <dgm:presLayoutVars>
          <dgm:dir/>
          <dgm:resizeHandles val="exact"/>
        </dgm:presLayoutVars>
      </dgm:prSet>
      <dgm:spPr/>
    </dgm:pt>
    <dgm:pt modelId="{ADD08075-AD33-460C-AB09-FE09B2DA81C2}" type="pres">
      <dgm:prSet presAssocID="{C22C994C-07BC-412D-B35D-42B22DFB3062}" presName="parTxOnly" presStyleLbl="node1" presStyleIdx="0" presStyleCnt="8" custScaleX="161051" custScaleY="177156">
        <dgm:presLayoutVars>
          <dgm:bulletEnabled val="1"/>
        </dgm:presLayoutVars>
      </dgm:prSet>
      <dgm:spPr/>
    </dgm:pt>
    <dgm:pt modelId="{58C659CB-9347-4984-8CAC-36A158C97143}" type="pres">
      <dgm:prSet presAssocID="{5924EC6F-466E-456F-8716-1279CE447006}" presName="parSpace" presStyleCnt="0"/>
      <dgm:spPr/>
    </dgm:pt>
    <dgm:pt modelId="{7294D695-6B9B-4306-9A41-8CBFBADD52AD}" type="pres">
      <dgm:prSet presAssocID="{3F945733-15FF-4922-91A6-2FF11FDFB6A1}" presName="parTxOnly" presStyleLbl="node1" presStyleIdx="1" presStyleCnt="8" custScaleX="161051" custScaleY="177156">
        <dgm:presLayoutVars>
          <dgm:bulletEnabled val="1"/>
        </dgm:presLayoutVars>
      </dgm:prSet>
      <dgm:spPr/>
    </dgm:pt>
    <dgm:pt modelId="{2D64B507-147D-46F0-B1DA-63B71501DD7C}" type="pres">
      <dgm:prSet presAssocID="{5DE5A8CC-D35A-46BC-8F50-C680F8FC72BF}" presName="parSpace" presStyleCnt="0"/>
      <dgm:spPr/>
    </dgm:pt>
    <dgm:pt modelId="{A564BA40-656F-40B3-8112-1AF01152EF6E}" type="pres">
      <dgm:prSet presAssocID="{825E4A11-FD17-476F-A249-3F95AD0D37B9}" presName="parTxOnly" presStyleLbl="node1" presStyleIdx="2" presStyleCnt="8" custScaleX="161051" custScaleY="177156">
        <dgm:presLayoutVars>
          <dgm:bulletEnabled val="1"/>
        </dgm:presLayoutVars>
      </dgm:prSet>
      <dgm:spPr>
        <a:xfrm>
          <a:off x="2875093" y="1289637"/>
          <a:ext cx="1639810" cy="721516"/>
        </a:xfrm>
        <a:prstGeom prst="chevron">
          <a:avLst/>
        </a:prstGeom>
      </dgm:spPr>
    </dgm:pt>
    <dgm:pt modelId="{7A3C83D5-92E2-4C3B-822E-2E5A5BF6EF6C}" type="pres">
      <dgm:prSet presAssocID="{E087336B-F159-4A11-9BE4-B6D62E59071C}" presName="parSpace" presStyleCnt="0"/>
      <dgm:spPr/>
    </dgm:pt>
    <dgm:pt modelId="{83CE512A-0B6A-4D51-A2B1-9EE0BF6BFC8F}" type="pres">
      <dgm:prSet presAssocID="{C8FC0BD2-7873-4F61-9ABD-9A194AB83E88}" presName="parTxOnly" presStyleLbl="node1" presStyleIdx="3" presStyleCnt="8" custScaleX="161051" custScaleY="177156">
        <dgm:presLayoutVars>
          <dgm:bulletEnabled val="1"/>
        </dgm:presLayoutVars>
      </dgm:prSet>
      <dgm:spPr>
        <a:xfrm>
          <a:off x="4311266" y="1289637"/>
          <a:ext cx="1639810" cy="721516"/>
        </a:xfrm>
        <a:prstGeom prst="chevron">
          <a:avLst/>
        </a:prstGeom>
      </dgm:spPr>
    </dgm:pt>
    <dgm:pt modelId="{E13FEDE6-9D8F-44B8-B004-4B6FF6D372B8}" type="pres">
      <dgm:prSet presAssocID="{31B66E9E-7F2C-495E-8A6D-91A551E29B47}" presName="parSpace" presStyleCnt="0"/>
      <dgm:spPr/>
    </dgm:pt>
    <dgm:pt modelId="{7C2EC2B9-78FF-483A-9401-A312ADB18C13}" type="pres">
      <dgm:prSet presAssocID="{32FCD233-4511-4650-9280-579034368F5A}" presName="parTxOnly" presStyleLbl="node1" presStyleIdx="4" presStyleCnt="8" custScaleX="161051" custScaleY="177156">
        <dgm:presLayoutVars>
          <dgm:bulletEnabled val="1"/>
        </dgm:presLayoutVars>
      </dgm:prSet>
      <dgm:spPr>
        <a:xfrm>
          <a:off x="5747438" y="1289637"/>
          <a:ext cx="1639810" cy="721516"/>
        </a:xfrm>
        <a:prstGeom prst="chevron">
          <a:avLst/>
        </a:prstGeom>
      </dgm:spPr>
    </dgm:pt>
    <dgm:pt modelId="{30CE5DDD-5EE0-44CA-9617-8FF42C52763E}" type="pres">
      <dgm:prSet presAssocID="{531FD56B-D9C0-4C1F-BC3C-69A225AE4421}" presName="parSpace" presStyleCnt="0"/>
      <dgm:spPr/>
    </dgm:pt>
    <dgm:pt modelId="{5ED4FBB7-0C08-498C-8A51-AD929D7A741A}" type="pres">
      <dgm:prSet presAssocID="{B7671558-B72B-4AFE-85DC-19D2952F540E}" presName="parTxOnly" presStyleLbl="node1" presStyleIdx="5" presStyleCnt="8" custScaleX="161051" custScaleY="177156">
        <dgm:presLayoutVars>
          <dgm:bulletEnabled val="1"/>
        </dgm:presLayoutVars>
      </dgm:prSet>
      <dgm:spPr>
        <a:xfrm>
          <a:off x="7183610" y="1289637"/>
          <a:ext cx="1639810" cy="721516"/>
        </a:xfrm>
        <a:prstGeom prst="chevron">
          <a:avLst/>
        </a:prstGeom>
      </dgm:spPr>
    </dgm:pt>
    <dgm:pt modelId="{0F4FB2D6-BC97-4060-B720-04DD91065142}" type="pres">
      <dgm:prSet presAssocID="{5CD29CCB-9957-44CD-8178-7F3EE763126B}" presName="parSpace" presStyleCnt="0"/>
      <dgm:spPr/>
    </dgm:pt>
    <dgm:pt modelId="{A9C77218-AF30-4D0F-A8C8-85DBF7E99BB0}" type="pres">
      <dgm:prSet presAssocID="{D5CFA58D-A705-44C7-9772-5F7FA54B74BA}" presName="parTxOnly" presStyleLbl="node1" presStyleIdx="6" presStyleCnt="8" custScaleX="161051" custScaleY="177156">
        <dgm:presLayoutVars>
          <dgm:bulletEnabled val="1"/>
        </dgm:presLayoutVars>
      </dgm:prSet>
      <dgm:spPr>
        <a:xfrm>
          <a:off x="8619782" y="1289637"/>
          <a:ext cx="1639810" cy="721516"/>
        </a:xfrm>
        <a:prstGeom prst="chevron">
          <a:avLst/>
        </a:prstGeom>
      </dgm:spPr>
    </dgm:pt>
    <dgm:pt modelId="{AA4F3763-7CD2-45B8-85C1-613D8CD8D067}" type="pres">
      <dgm:prSet presAssocID="{F9277425-8B86-4313-8503-B2C38A12CC76}" presName="parSpace" presStyleCnt="0"/>
      <dgm:spPr/>
    </dgm:pt>
    <dgm:pt modelId="{E60FAC86-2947-438C-B194-57907B3C5B6D}" type="pres">
      <dgm:prSet presAssocID="{50C62251-05D1-4ADA-8D7F-648C4E9A05DA}" presName="parTxOnly" presStyleLbl="node1" presStyleIdx="7" presStyleCnt="8" custScaleX="161051" custScaleY="177156">
        <dgm:presLayoutVars>
          <dgm:bulletEnabled val="1"/>
        </dgm:presLayoutVars>
      </dgm:prSet>
      <dgm:spPr/>
    </dgm:pt>
  </dgm:ptLst>
  <dgm:cxnLst>
    <dgm:cxn modelId="{2CD3B102-C93A-4EB0-9C7D-9283858DBEAA}" srcId="{FF03DA3C-011E-4623-9954-B4A682CC15BE}" destId="{32FCD233-4511-4650-9280-579034368F5A}" srcOrd="4" destOrd="0" parTransId="{E4A5B856-95FF-4EF3-930B-5797E6A1E0D1}" sibTransId="{531FD56B-D9C0-4C1F-BC3C-69A225AE4421}"/>
    <dgm:cxn modelId="{8D16790C-B74E-41F9-A850-4E2CA2FAAAAE}" srcId="{FF03DA3C-011E-4623-9954-B4A682CC15BE}" destId="{50C62251-05D1-4ADA-8D7F-648C4E9A05DA}" srcOrd="7" destOrd="0" parTransId="{38514EBB-3DC5-40CB-A873-2243950C3C1A}" sibTransId="{6F2DE55B-9CE1-4D92-B00F-D4AC337E6849}"/>
    <dgm:cxn modelId="{237FFD27-9405-4AFE-A76E-BEDA736F6F1B}" type="presOf" srcId="{32FCD233-4511-4650-9280-579034368F5A}" destId="{7C2EC2B9-78FF-483A-9401-A312ADB18C13}" srcOrd="0" destOrd="0" presId="urn:microsoft.com/office/officeart/2005/8/layout/hChevron3"/>
    <dgm:cxn modelId="{E74E763A-C8BA-45C6-95E1-E2EA39AB2904}" type="presOf" srcId="{C8FC0BD2-7873-4F61-9ABD-9A194AB83E88}" destId="{83CE512A-0B6A-4D51-A2B1-9EE0BF6BFC8F}" srcOrd="0" destOrd="0" presId="urn:microsoft.com/office/officeart/2005/8/layout/hChevron3"/>
    <dgm:cxn modelId="{3E523F43-BDC1-4FEC-B735-E91334213927}" type="presOf" srcId="{D5CFA58D-A705-44C7-9772-5F7FA54B74BA}" destId="{A9C77218-AF30-4D0F-A8C8-85DBF7E99BB0}" srcOrd="0" destOrd="0" presId="urn:microsoft.com/office/officeart/2005/8/layout/hChevron3"/>
    <dgm:cxn modelId="{88DA4A58-8FBF-43B8-9FE3-91A74568E192}" srcId="{FF03DA3C-011E-4623-9954-B4A682CC15BE}" destId="{C22C994C-07BC-412D-B35D-42B22DFB3062}" srcOrd="0" destOrd="0" parTransId="{9277F177-BF85-4D74-B691-A03740351168}" sibTransId="{5924EC6F-466E-456F-8716-1279CE447006}"/>
    <dgm:cxn modelId="{7C916658-2F3B-44ED-BEBA-85F9BB838EAE}" type="presOf" srcId="{B7671558-B72B-4AFE-85DC-19D2952F540E}" destId="{5ED4FBB7-0C08-498C-8A51-AD929D7A741A}" srcOrd="0" destOrd="0" presId="urn:microsoft.com/office/officeart/2005/8/layout/hChevron3"/>
    <dgm:cxn modelId="{0CC0B35E-464D-4EA7-941A-E1782798561F}" type="presOf" srcId="{3F945733-15FF-4922-91A6-2FF11FDFB6A1}" destId="{7294D695-6B9B-4306-9A41-8CBFBADD52AD}" srcOrd="0" destOrd="0" presId="urn:microsoft.com/office/officeart/2005/8/layout/hChevron3"/>
    <dgm:cxn modelId="{97337464-778C-4BD8-81AF-F4371F36CBA2}" srcId="{FF03DA3C-011E-4623-9954-B4A682CC15BE}" destId="{3F945733-15FF-4922-91A6-2FF11FDFB6A1}" srcOrd="1" destOrd="0" parTransId="{75AFD381-68EA-40E8-8FF4-0F1AAB3F70B1}" sibTransId="{5DE5A8CC-D35A-46BC-8F50-C680F8FC72BF}"/>
    <dgm:cxn modelId="{F3BA6A7E-CF33-466E-840F-02C090F6F4FC}" srcId="{FF03DA3C-011E-4623-9954-B4A682CC15BE}" destId="{B7671558-B72B-4AFE-85DC-19D2952F540E}" srcOrd="5" destOrd="0" parTransId="{274D2365-EC56-4D65-A48C-14648E1D263D}" sibTransId="{5CD29CCB-9957-44CD-8178-7F3EE763126B}"/>
    <dgm:cxn modelId="{B1915581-E853-4DCD-880C-C0F81A5B64C4}" srcId="{FF03DA3C-011E-4623-9954-B4A682CC15BE}" destId="{825E4A11-FD17-476F-A249-3F95AD0D37B9}" srcOrd="2" destOrd="0" parTransId="{5FDD058C-5EE7-43F0-A283-34AD681761C0}" sibTransId="{E087336B-F159-4A11-9BE4-B6D62E59071C}"/>
    <dgm:cxn modelId="{8610A3BA-55D9-437A-83D5-D211F9056D4A}" type="presOf" srcId="{C22C994C-07BC-412D-B35D-42B22DFB3062}" destId="{ADD08075-AD33-460C-AB09-FE09B2DA81C2}" srcOrd="0" destOrd="0" presId="urn:microsoft.com/office/officeart/2005/8/layout/hChevron3"/>
    <dgm:cxn modelId="{552E56D8-B881-40C1-9949-01636604BF2F}" srcId="{FF03DA3C-011E-4623-9954-B4A682CC15BE}" destId="{D5CFA58D-A705-44C7-9772-5F7FA54B74BA}" srcOrd="6" destOrd="0" parTransId="{6B2CA60E-87B8-411D-94A4-9690CA11E20C}" sibTransId="{F9277425-8B86-4313-8503-B2C38A12CC76}"/>
    <dgm:cxn modelId="{5D36E4D8-5E3F-4176-9D3C-7F1EB1B2C0B3}" srcId="{FF03DA3C-011E-4623-9954-B4A682CC15BE}" destId="{C8FC0BD2-7873-4F61-9ABD-9A194AB83E88}" srcOrd="3" destOrd="0" parTransId="{96597F1F-E740-4E22-A94F-D6D7B3099A03}" sibTransId="{31B66E9E-7F2C-495E-8A6D-91A551E29B47}"/>
    <dgm:cxn modelId="{9B34DFF2-685C-45E8-AE6F-248AC5B9A403}" type="presOf" srcId="{FF03DA3C-011E-4623-9954-B4A682CC15BE}" destId="{F6DB39AC-1FF3-45F7-B14B-E4F5C1C69F57}" srcOrd="0" destOrd="0" presId="urn:microsoft.com/office/officeart/2005/8/layout/hChevron3"/>
    <dgm:cxn modelId="{C93F18F4-378D-4555-9F6A-9B04C165139D}" type="presOf" srcId="{825E4A11-FD17-476F-A249-3F95AD0D37B9}" destId="{A564BA40-656F-40B3-8112-1AF01152EF6E}" srcOrd="0" destOrd="0" presId="urn:microsoft.com/office/officeart/2005/8/layout/hChevron3"/>
    <dgm:cxn modelId="{0098EAFF-0561-415A-ADBE-CC28950C4025}" type="presOf" srcId="{50C62251-05D1-4ADA-8D7F-648C4E9A05DA}" destId="{E60FAC86-2947-438C-B194-57907B3C5B6D}" srcOrd="0" destOrd="0" presId="urn:microsoft.com/office/officeart/2005/8/layout/hChevron3"/>
    <dgm:cxn modelId="{F2940A6F-A858-4BA2-BACA-017BA1B200A2}" type="presParOf" srcId="{F6DB39AC-1FF3-45F7-B14B-E4F5C1C69F57}" destId="{ADD08075-AD33-460C-AB09-FE09B2DA81C2}" srcOrd="0" destOrd="0" presId="urn:microsoft.com/office/officeart/2005/8/layout/hChevron3"/>
    <dgm:cxn modelId="{EEC92D07-11C9-4561-B9FE-3DAF33843487}" type="presParOf" srcId="{F6DB39AC-1FF3-45F7-B14B-E4F5C1C69F57}" destId="{58C659CB-9347-4984-8CAC-36A158C97143}" srcOrd="1" destOrd="0" presId="urn:microsoft.com/office/officeart/2005/8/layout/hChevron3"/>
    <dgm:cxn modelId="{116C5016-4F4B-47FC-B928-E6E41EE20EAC}" type="presParOf" srcId="{F6DB39AC-1FF3-45F7-B14B-E4F5C1C69F57}" destId="{7294D695-6B9B-4306-9A41-8CBFBADD52AD}" srcOrd="2" destOrd="0" presId="urn:microsoft.com/office/officeart/2005/8/layout/hChevron3"/>
    <dgm:cxn modelId="{D52FAE40-FFA5-4761-84A2-D2B2F59E9E17}" type="presParOf" srcId="{F6DB39AC-1FF3-45F7-B14B-E4F5C1C69F57}" destId="{2D64B507-147D-46F0-B1DA-63B71501DD7C}" srcOrd="3" destOrd="0" presId="urn:microsoft.com/office/officeart/2005/8/layout/hChevron3"/>
    <dgm:cxn modelId="{3D7DA4AC-7B1B-43D9-B710-E3C6478B92FD}" type="presParOf" srcId="{F6DB39AC-1FF3-45F7-B14B-E4F5C1C69F57}" destId="{A564BA40-656F-40B3-8112-1AF01152EF6E}" srcOrd="4" destOrd="0" presId="urn:microsoft.com/office/officeart/2005/8/layout/hChevron3"/>
    <dgm:cxn modelId="{D7745E12-EF49-46D1-974F-076650A3B58E}" type="presParOf" srcId="{F6DB39AC-1FF3-45F7-B14B-E4F5C1C69F57}" destId="{7A3C83D5-92E2-4C3B-822E-2E5A5BF6EF6C}" srcOrd="5" destOrd="0" presId="urn:microsoft.com/office/officeart/2005/8/layout/hChevron3"/>
    <dgm:cxn modelId="{F6A004DC-F4C2-45CE-AF81-7805A48B7C53}" type="presParOf" srcId="{F6DB39AC-1FF3-45F7-B14B-E4F5C1C69F57}" destId="{83CE512A-0B6A-4D51-A2B1-9EE0BF6BFC8F}" srcOrd="6" destOrd="0" presId="urn:microsoft.com/office/officeart/2005/8/layout/hChevron3"/>
    <dgm:cxn modelId="{33C2E023-5F73-4A12-933C-FC73ECE71DE9}" type="presParOf" srcId="{F6DB39AC-1FF3-45F7-B14B-E4F5C1C69F57}" destId="{E13FEDE6-9D8F-44B8-B004-4B6FF6D372B8}" srcOrd="7" destOrd="0" presId="urn:microsoft.com/office/officeart/2005/8/layout/hChevron3"/>
    <dgm:cxn modelId="{F6AD5DA6-174A-41F1-8453-882F108AF33F}" type="presParOf" srcId="{F6DB39AC-1FF3-45F7-B14B-E4F5C1C69F57}" destId="{7C2EC2B9-78FF-483A-9401-A312ADB18C13}" srcOrd="8" destOrd="0" presId="urn:microsoft.com/office/officeart/2005/8/layout/hChevron3"/>
    <dgm:cxn modelId="{63D0894B-B79D-403E-8DEA-BE83B5F879E2}" type="presParOf" srcId="{F6DB39AC-1FF3-45F7-B14B-E4F5C1C69F57}" destId="{30CE5DDD-5EE0-44CA-9617-8FF42C52763E}" srcOrd="9" destOrd="0" presId="urn:microsoft.com/office/officeart/2005/8/layout/hChevron3"/>
    <dgm:cxn modelId="{389DCE92-5783-4541-893E-50ACEB410F00}" type="presParOf" srcId="{F6DB39AC-1FF3-45F7-B14B-E4F5C1C69F57}" destId="{5ED4FBB7-0C08-498C-8A51-AD929D7A741A}" srcOrd="10" destOrd="0" presId="urn:microsoft.com/office/officeart/2005/8/layout/hChevron3"/>
    <dgm:cxn modelId="{17D6E944-CD02-43C0-A7DA-8C1435DB6DE2}" type="presParOf" srcId="{F6DB39AC-1FF3-45F7-B14B-E4F5C1C69F57}" destId="{0F4FB2D6-BC97-4060-B720-04DD91065142}" srcOrd="11" destOrd="0" presId="urn:microsoft.com/office/officeart/2005/8/layout/hChevron3"/>
    <dgm:cxn modelId="{B516064D-DD51-49C3-B71B-AEB450806482}" type="presParOf" srcId="{F6DB39AC-1FF3-45F7-B14B-E4F5C1C69F57}" destId="{A9C77218-AF30-4D0F-A8C8-85DBF7E99BB0}" srcOrd="12" destOrd="0" presId="urn:microsoft.com/office/officeart/2005/8/layout/hChevron3"/>
    <dgm:cxn modelId="{AC36DA0D-38BC-4597-BB44-FC1D36BCCAE1}" type="presParOf" srcId="{F6DB39AC-1FF3-45F7-B14B-E4F5C1C69F57}" destId="{AA4F3763-7CD2-45B8-85C1-613D8CD8D067}" srcOrd="13" destOrd="0" presId="urn:microsoft.com/office/officeart/2005/8/layout/hChevron3"/>
    <dgm:cxn modelId="{FDC8F2B7-0992-44B7-97B9-22B33E2089EB}" type="presParOf" srcId="{F6DB39AC-1FF3-45F7-B14B-E4F5C1C69F57}" destId="{E60FAC86-2947-438C-B194-57907B3C5B6D}"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29AD857-5149-4767-A5C7-7FB8F4522D20}" type="doc">
      <dgm:prSet loTypeId="urn:microsoft.com/office/officeart/2005/8/layout/hProcess9" loCatId="process" qsTypeId="urn:microsoft.com/office/officeart/2005/8/quickstyle/simple1" qsCatId="simple" csTypeId="urn:microsoft.com/office/officeart/2005/8/colors/colorful4" csCatId="colorful" phldr="1"/>
      <dgm:spPr/>
    </dgm:pt>
    <dgm:pt modelId="{202D5301-12C0-4B31-8930-EEE2BA6A5094}">
      <dgm:prSet phldrT="[Text]"/>
      <dgm:spPr>
        <a:solidFill>
          <a:srgbClr val="01FFFF"/>
        </a:solidFill>
        <a:ln>
          <a:noFill/>
        </a:ln>
      </dgm:spPr>
      <dgm:t>
        <a:bodyPr/>
        <a:lstStyle/>
        <a:p>
          <a:r>
            <a:rPr lang="en-US">
              <a:solidFill>
                <a:schemeClr val="tx1"/>
              </a:solidFill>
            </a:rPr>
            <a:t>PERT</a:t>
          </a:r>
        </a:p>
      </dgm:t>
    </dgm:pt>
    <dgm:pt modelId="{33A1894A-D0D1-42F9-A066-282CC876AE67}" type="parTrans" cxnId="{E5BD6BC5-0B50-4FE5-83CC-C96636B93369}">
      <dgm:prSet/>
      <dgm:spPr/>
      <dgm:t>
        <a:bodyPr/>
        <a:lstStyle/>
        <a:p>
          <a:endParaRPr lang="en-US"/>
        </a:p>
      </dgm:t>
    </dgm:pt>
    <dgm:pt modelId="{DD2B9617-6197-40FC-8676-A54595796605}" type="sibTrans" cxnId="{E5BD6BC5-0B50-4FE5-83CC-C96636B93369}">
      <dgm:prSet/>
      <dgm:spPr/>
      <dgm:t>
        <a:bodyPr/>
        <a:lstStyle/>
        <a:p>
          <a:endParaRPr lang="en-US"/>
        </a:p>
      </dgm:t>
    </dgm:pt>
    <dgm:pt modelId="{DF6B22E8-D7B0-4453-96FC-32848AD032D2}">
      <dgm:prSet phldrT="[Text]"/>
      <dgm:spPr>
        <a:ln w="57150">
          <a:solidFill>
            <a:srgbClr val="C00000"/>
          </a:solidFill>
          <a:prstDash val="sysDash"/>
        </a:ln>
      </dgm:spPr>
      <dgm:t>
        <a:bodyPr/>
        <a:lstStyle/>
        <a:p>
          <a:r>
            <a:rPr lang="en-US">
              <a:solidFill>
                <a:schemeClr val="tx1"/>
              </a:solidFill>
            </a:rPr>
            <a:t>WBS</a:t>
          </a:r>
        </a:p>
      </dgm:t>
    </dgm:pt>
    <dgm:pt modelId="{DB8601DC-CCD5-4D5C-ACD9-50BB6BCAD46D}" type="parTrans" cxnId="{379297BF-C971-4A1A-BBDD-C04CF6DD44EC}">
      <dgm:prSet/>
      <dgm:spPr/>
      <dgm:t>
        <a:bodyPr/>
        <a:lstStyle/>
        <a:p>
          <a:endParaRPr lang="en-US"/>
        </a:p>
      </dgm:t>
    </dgm:pt>
    <dgm:pt modelId="{BAED12EF-16FE-4ECB-BC7D-80C10BFAD391}" type="sibTrans" cxnId="{379297BF-C971-4A1A-BBDD-C04CF6DD44EC}">
      <dgm:prSet/>
      <dgm:spPr/>
      <dgm:t>
        <a:bodyPr/>
        <a:lstStyle/>
        <a:p>
          <a:endParaRPr lang="en-US"/>
        </a:p>
      </dgm:t>
    </dgm:pt>
    <dgm:pt modelId="{718751ED-0D4B-462C-AF43-F6548B228DD2}">
      <dgm:prSet phldrT="[Text]"/>
      <dgm:spPr>
        <a:solidFill>
          <a:srgbClr val="FF650F"/>
        </a:solidFill>
        <a:ln>
          <a:noFill/>
        </a:ln>
      </dgm:spPr>
      <dgm:t>
        <a:bodyPr/>
        <a:lstStyle/>
        <a:p>
          <a:r>
            <a:rPr lang="en-US">
              <a:solidFill>
                <a:schemeClr val="tx1"/>
              </a:solidFill>
            </a:rPr>
            <a:t>CPM</a:t>
          </a:r>
        </a:p>
      </dgm:t>
    </dgm:pt>
    <dgm:pt modelId="{ECAC834D-7436-467E-8EF8-6470983A34DA}" type="parTrans" cxnId="{AEDB116C-A63C-4942-BD8A-8C837227724E}">
      <dgm:prSet/>
      <dgm:spPr/>
      <dgm:t>
        <a:bodyPr/>
        <a:lstStyle/>
        <a:p>
          <a:endParaRPr lang="en-US"/>
        </a:p>
      </dgm:t>
    </dgm:pt>
    <dgm:pt modelId="{4E112E85-95D7-4C68-B697-7194CBDAEF18}" type="sibTrans" cxnId="{AEDB116C-A63C-4942-BD8A-8C837227724E}">
      <dgm:prSet/>
      <dgm:spPr/>
      <dgm:t>
        <a:bodyPr/>
        <a:lstStyle/>
        <a:p>
          <a:endParaRPr lang="en-US"/>
        </a:p>
      </dgm:t>
    </dgm:pt>
    <dgm:pt modelId="{66E27C79-6AB6-4690-AB81-1463D4DDB652}">
      <dgm:prSet phldrT="[Text]"/>
      <dgm:spPr>
        <a:solidFill>
          <a:srgbClr val="314469"/>
        </a:solidFill>
        <a:ln>
          <a:noFill/>
        </a:ln>
      </dgm:spPr>
      <dgm:t>
        <a:bodyPr/>
        <a:lstStyle/>
        <a:p>
          <a:r>
            <a:rPr lang="en-US">
              <a:solidFill>
                <a:schemeClr val="bg2"/>
              </a:solidFill>
            </a:rPr>
            <a:t>CCM</a:t>
          </a:r>
        </a:p>
      </dgm:t>
    </dgm:pt>
    <dgm:pt modelId="{6BBF131E-ED91-42BE-BF04-9BA2BB368EBC}" type="parTrans" cxnId="{5F2745B5-969B-4A7C-9487-133040EE1387}">
      <dgm:prSet/>
      <dgm:spPr/>
      <dgm:t>
        <a:bodyPr/>
        <a:lstStyle/>
        <a:p>
          <a:endParaRPr lang="en-US"/>
        </a:p>
      </dgm:t>
    </dgm:pt>
    <dgm:pt modelId="{40F3A6B9-9D3F-40B1-BAB0-6624ADBB4EDB}" type="sibTrans" cxnId="{5F2745B5-969B-4A7C-9487-133040EE1387}">
      <dgm:prSet/>
      <dgm:spPr/>
      <dgm:t>
        <a:bodyPr/>
        <a:lstStyle/>
        <a:p>
          <a:endParaRPr lang="en-US"/>
        </a:p>
      </dgm:t>
    </dgm:pt>
    <dgm:pt modelId="{B83CC269-886C-4EB3-9D77-96CF2CBFF631}" type="pres">
      <dgm:prSet presAssocID="{429AD857-5149-4767-A5C7-7FB8F4522D20}" presName="CompostProcess" presStyleCnt="0">
        <dgm:presLayoutVars>
          <dgm:dir/>
          <dgm:resizeHandles val="exact"/>
        </dgm:presLayoutVars>
      </dgm:prSet>
      <dgm:spPr/>
    </dgm:pt>
    <dgm:pt modelId="{D0DB3987-28AC-4480-8DF0-54CE715392B3}" type="pres">
      <dgm:prSet presAssocID="{429AD857-5149-4767-A5C7-7FB8F4522D20}" presName="arrow" presStyleLbl="bgShp" presStyleIdx="0" presStyleCnt="1"/>
      <dgm:spPr>
        <a:solidFill>
          <a:srgbClr val="FAAF18"/>
        </a:solidFill>
      </dgm:spPr>
    </dgm:pt>
    <dgm:pt modelId="{BB684A72-415D-48B1-B25C-5F0FDDE33D1D}" type="pres">
      <dgm:prSet presAssocID="{429AD857-5149-4767-A5C7-7FB8F4522D20}" presName="linearProcess" presStyleCnt="0"/>
      <dgm:spPr/>
    </dgm:pt>
    <dgm:pt modelId="{3FA20351-C1E7-472F-BA23-A91D05357B84}" type="pres">
      <dgm:prSet presAssocID="{202D5301-12C0-4B31-8930-EEE2BA6A5094}" presName="textNode" presStyleLbl="node1" presStyleIdx="0" presStyleCnt="4">
        <dgm:presLayoutVars>
          <dgm:bulletEnabled val="1"/>
        </dgm:presLayoutVars>
      </dgm:prSet>
      <dgm:spPr>
        <a:solidFill>
          <a:srgbClr val="9A802D"/>
        </a:solidFill>
      </dgm:spPr>
    </dgm:pt>
    <dgm:pt modelId="{F031BFD9-3152-4ECE-9F8C-1B2B9C5F2840}" type="pres">
      <dgm:prSet presAssocID="{DD2B9617-6197-40FC-8676-A54595796605}" presName="sibTrans" presStyleCnt="0"/>
      <dgm:spPr/>
    </dgm:pt>
    <dgm:pt modelId="{8C13D5E5-BB69-4967-8D52-BEA1DC94045E}" type="pres">
      <dgm:prSet presAssocID="{DF6B22E8-D7B0-4453-96FC-32848AD032D2}" presName="textNode" presStyleLbl="node1" presStyleIdx="1" presStyleCnt="4">
        <dgm:presLayoutVars>
          <dgm:bulletEnabled val="1"/>
        </dgm:presLayoutVars>
      </dgm:prSet>
      <dgm:spPr>
        <a:solidFill>
          <a:srgbClr val="B9C09B"/>
        </a:solidFill>
      </dgm:spPr>
    </dgm:pt>
    <dgm:pt modelId="{D9762181-13B4-495D-9DC6-369B781EF050}" type="pres">
      <dgm:prSet presAssocID="{BAED12EF-16FE-4ECB-BC7D-80C10BFAD391}" presName="sibTrans" presStyleCnt="0"/>
      <dgm:spPr/>
    </dgm:pt>
    <dgm:pt modelId="{962D4051-9299-48FF-B076-64F11305BDCE}" type="pres">
      <dgm:prSet presAssocID="{718751ED-0D4B-462C-AF43-F6548B228DD2}" presName="textNode" presStyleLbl="node1" presStyleIdx="2" presStyleCnt="4">
        <dgm:presLayoutVars>
          <dgm:bulletEnabled val="1"/>
        </dgm:presLayoutVars>
      </dgm:prSet>
      <dgm:spPr>
        <a:solidFill>
          <a:srgbClr val="8A9B6F"/>
        </a:solidFill>
      </dgm:spPr>
    </dgm:pt>
    <dgm:pt modelId="{E3F2BCAC-B989-4551-8464-706FAD057A30}" type="pres">
      <dgm:prSet presAssocID="{4E112E85-95D7-4C68-B697-7194CBDAEF18}" presName="sibTrans" presStyleCnt="0"/>
      <dgm:spPr/>
    </dgm:pt>
    <dgm:pt modelId="{5481F2AC-B59A-4D3D-9CA6-0511AF124C5F}" type="pres">
      <dgm:prSet presAssocID="{66E27C79-6AB6-4690-AB81-1463D4DDB652}" presName="textNode" presStyleLbl="node1" presStyleIdx="3" presStyleCnt="4">
        <dgm:presLayoutVars>
          <dgm:bulletEnabled val="1"/>
        </dgm:presLayoutVars>
      </dgm:prSet>
      <dgm:spPr>
        <a:solidFill>
          <a:srgbClr val="8E6856"/>
        </a:solidFill>
      </dgm:spPr>
    </dgm:pt>
  </dgm:ptLst>
  <dgm:cxnLst>
    <dgm:cxn modelId="{326F840D-39F0-4E7F-8AD1-40CAE54543EE}" type="presOf" srcId="{202D5301-12C0-4B31-8930-EEE2BA6A5094}" destId="{3FA20351-C1E7-472F-BA23-A91D05357B84}" srcOrd="0" destOrd="0" presId="urn:microsoft.com/office/officeart/2005/8/layout/hProcess9"/>
    <dgm:cxn modelId="{AEDB116C-A63C-4942-BD8A-8C837227724E}" srcId="{429AD857-5149-4767-A5C7-7FB8F4522D20}" destId="{718751ED-0D4B-462C-AF43-F6548B228DD2}" srcOrd="2" destOrd="0" parTransId="{ECAC834D-7436-467E-8EF8-6470983A34DA}" sibTransId="{4E112E85-95D7-4C68-B697-7194CBDAEF18}"/>
    <dgm:cxn modelId="{72F4B399-D24D-4D1B-AE68-F48147F62DFC}" type="presOf" srcId="{66E27C79-6AB6-4690-AB81-1463D4DDB652}" destId="{5481F2AC-B59A-4D3D-9CA6-0511AF124C5F}" srcOrd="0" destOrd="0" presId="urn:microsoft.com/office/officeart/2005/8/layout/hProcess9"/>
    <dgm:cxn modelId="{DDCF249B-FB6B-40E4-BC3E-33620F7E04FD}" type="presOf" srcId="{DF6B22E8-D7B0-4453-96FC-32848AD032D2}" destId="{8C13D5E5-BB69-4967-8D52-BEA1DC94045E}" srcOrd="0" destOrd="0" presId="urn:microsoft.com/office/officeart/2005/8/layout/hProcess9"/>
    <dgm:cxn modelId="{9DB123B0-AF67-4859-A361-79A9DDC109D1}" type="presOf" srcId="{429AD857-5149-4767-A5C7-7FB8F4522D20}" destId="{B83CC269-886C-4EB3-9D77-96CF2CBFF631}" srcOrd="0" destOrd="0" presId="urn:microsoft.com/office/officeart/2005/8/layout/hProcess9"/>
    <dgm:cxn modelId="{5F2745B5-969B-4A7C-9487-133040EE1387}" srcId="{429AD857-5149-4767-A5C7-7FB8F4522D20}" destId="{66E27C79-6AB6-4690-AB81-1463D4DDB652}" srcOrd="3" destOrd="0" parTransId="{6BBF131E-ED91-42BE-BF04-9BA2BB368EBC}" sibTransId="{40F3A6B9-9D3F-40B1-BAB0-6624ADBB4EDB}"/>
    <dgm:cxn modelId="{379297BF-C971-4A1A-BBDD-C04CF6DD44EC}" srcId="{429AD857-5149-4767-A5C7-7FB8F4522D20}" destId="{DF6B22E8-D7B0-4453-96FC-32848AD032D2}" srcOrd="1" destOrd="0" parTransId="{DB8601DC-CCD5-4D5C-ACD9-50BB6BCAD46D}" sibTransId="{BAED12EF-16FE-4ECB-BC7D-80C10BFAD391}"/>
    <dgm:cxn modelId="{E5BD6BC5-0B50-4FE5-83CC-C96636B93369}" srcId="{429AD857-5149-4767-A5C7-7FB8F4522D20}" destId="{202D5301-12C0-4B31-8930-EEE2BA6A5094}" srcOrd="0" destOrd="0" parTransId="{33A1894A-D0D1-42F9-A066-282CC876AE67}" sibTransId="{DD2B9617-6197-40FC-8676-A54595796605}"/>
    <dgm:cxn modelId="{AB3056E0-ED7D-4423-911D-718A99052781}" type="presOf" srcId="{718751ED-0D4B-462C-AF43-F6548B228DD2}" destId="{962D4051-9299-48FF-B076-64F11305BDCE}" srcOrd="0" destOrd="0" presId="urn:microsoft.com/office/officeart/2005/8/layout/hProcess9"/>
    <dgm:cxn modelId="{A9301AA0-3833-4BD1-8235-AC82D9CF050B}" type="presParOf" srcId="{B83CC269-886C-4EB3-9D77-96CF2CBFF631}" destId="{D0DB3987-28AC-4480-8DF0-54CE715392B3}" srcOrd="0" destOrd="0" presId="urn:microsoft.com/office/officeart/2005/8/layout/hProcess9"/>
    <dgm:cxn modelId="{BD0D7635-3EC3-4637-BB92-ABB7E45D1D70}" type="presParOf" srcId="{B83CC269-886C-4EB3-9D77-96CF2CBFF631}" destId="{BB684A72-415D-48B1-B25C-5F0FDDE33D1D}" srcOrd="1" destOrd="0" presId="urn:microsoft.com/office/officeart/2005/8/layout/hProcess9"/>
    <dgm:cxn modelId="{DC733119-BB80-43F8-A63A-76DA545FBA05}" type="presParOf" srcId="{BB684A72-415D-48B1-B25C-5F0FDDE33D1D}" destId="{3FA20351-C1E7-472F-BA23-A91D05357B84}" srcOrd="0" destOrd="0" presId="urn:microsoft.com/office/officeart/2005/8/layout/hProcess9"/>
    <dgm:cxn modelId="{F93AE292-FD87-4A23-B3F5-DA8812D39D76}" type="presParOf" srcId="{BB684A72-415D-48B1-B25C-5F0FDDE33D1D}" destId="{F031BFD9-3152-4ECE-9F8C-1B2B9C5F2840}" srcOrd="1" destOrd="0" presId="urn:microsoft.com/office/officeart/2005/8/layout/hProcess9"/>
    <dgm:cxn modelId="{22318A6E-B922-4AB5-B197-13CDD49CECD8}" type="presParOf" srcId="{BB684A72-415D-48B1-B25C-5F0FDDE33D1D}" destId="{8C13D5E5-BB69-4967-8D52-BEA1DC94045E}" srcOrd="2" destOrd="0" presId="urn:microsoft.com/office/officeart/2005/8/layout/hProcess9"/>
    <dgm:cxn modelId="{8E15609E-98F0-43C3-AA38-44C332AE9814}" type="presParOf" srcId="{BB684A72-415D-48B1-B25C-5F0FDDE33D1D}" destId="{D9762181-13B4-495D-9DC6-369B781EF050}" srcOrd="3" destOrd="0" presId="urn:microsoft.com/office/officeart/2005/8/layout/hProcess9"/>
    <dgm:cxn modelId="{D66960E4-A5B3-4948-9F29-4D5BC22BEAA7}" type="presParOf" srcId="{BB684A72-415D-48B1-B25C-5F0FDDE33D1D}" destId="{962D4051-9299-48FF-B076-64F11305BDCE}" srcOrd="4" destOrd="0" presId="urn:microsoft.com/office/officeart/2005/8/layout/hProcess9"/>
    <dgm:cxn modelId="{AEDBEA6B-3596-4E4A-A4DB-02B593319909}" type="presParOf" srcId="{BB684A72-415D-48B1-B25C-5F0FDDE33D1D}" destId="{E3F2BCAC-B989-4551-8464-706FAD057A30}" srcOrd="5" destOrd="0" presId="urn:microsoft.com/office/officeart/2005/8/layout/hProcess9"/>
    <dgm:cxn modelId="{7F170AAC-E87D-4F06-8E6F-9FC5E7F1B94C}" type="presParOf" srcId="{BB684A72-415D-48B1-B25C-5F0FDDE33D1D}" destId="{5481F2AC-B59A-4D3D-9CA6-0511AF124C5F}"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F03DA3C-011E-4623-9954-B4A682CC15BE}" type="doc">
      <dgm:prSet loTypeId="urn:microsoft.com/office/officeart/2005/8/layout/hChevron3" loCatId="process" qsTypeId="urn:microsoft.com/office/officeart/2005/8/quickstyle/simple1" qsCatId="simple" csTypeId="urn:microsoft.com/office/officeart/2005/8/colors/accent0_3" csCatId="mainScheme" phldr="1"/>
      <dgm:spPr/>
    </dgm:pt>
    <dgm:pt modelId="{C22C994C-07BC-412D-B35D-42B22DFB3062}">
      <dgm:prSet phldrT="[Text]"/>
      <dgm:spPr>
        <a:solidFill>
          <a:srgbClr val="44546A"/>
        </a:solidFill>
      </dgm:spPr>
      <dgm:t>
        <a:bodyPr/>
        <a:lstStyle/>
        <a:p>
          <a:r>
            <a:rPr lang="en-US"/>
            <a:t>Jan</a:t>
          </a:r>
        </a:p>
      </dgm:t>
    </dgm:pt>
    <dgm:pt modelId="{9277F177-BF85-4D74-B691-A03740351168}" type="parTrans" cxnId="{88DA4A58-8FBF-43B8-9FE3-91A74568E192}">
      <dgm:prSet/>
      <dgm:spPr/>
      <dgm:t>
        <a:bodyPr/>
        <a:lstStyle/>
        <a:p>
          <a:endParaRPr lang="en-US"/>
        </a:p>
      </dgm:t>
    </dgm:pt>
    <dgm:pt modelId="{5924EC6F-466E-456F-8716-1279CE447006}" type="sibTrans" cxnId="{88DA4A58-8FBF-43B8-9FE3-91A74568E192}">
      <dgm:prSet/>
      <dgm:spPr/>
      <dgm:t>
        <a:bodyPr/>
        <a:lstStyle/>
        <a:p>
          <a:endParaRPr lang="en-US"/>
        </a:p>
      </dgm:t>
    </dgm:pt>
    <dgm:pt modelId="{3F945733-15FF-4922-91A6-2FF11FDFB6A1}">
      <dgm:prSet phldrT="[Text]"/>
      <dgm:spPr>
        <a:solidFill>
          <a:srgbClr val="44546A"/>
        </a:solidFill>
      </dgm:spPr>
      <dgm:t>
        <a:bodyPr/>
        <a:lstStyle/>
        <a:p>
          <a:r>
            <a:rPr lang="en-US"/>
            <a:t>Feb</a:t>
          </a:r>
        </a:p>
      </dgm:t>
    </dgm:pt>
    <dgm:pt modelId="{75AFD381-68EA-40E8-8FF4-0F1AAB3F70B1}" type="parTrans" cxnId="{97337464-778C-4BD8-81AF-F4371F36CBA2}">
      <dgm:prSet/>
      <dgm:spPr/>
      <dgm:t>
        <a:bodyPr/>
        <a:lstStyle/>
        <a:p>
          <a:endParaRPr lang="en-US"/>
        </a:p>
      </dgm:t>
    </dgm:pt>
    <dgm:pt modelId="{5DE5A8CC-D35A-46BC-8F50-C680F8FC72BF}" type="sibTrans" cxnId="{97337464-778C-4BD8-81AF-F4371F36CBA2}">
      <dgm:prSet/>
      <dgm:spPr/>
      <dgm:t>
        <a:bodyPr/>
        <a:lstStyle/>
        <a:p>
          <a:endParaRPr lang="en-US"/>
        </a:p>
      </dgm:t>
    </dgm:pt>
    <dgm:pt modelId="{825E4A11-FD17-476F-A249-3F95AD0D37B9}">
      <dgm:prSet phldrT="[Text]" custT="1"/>
      <dgm:spPr>
        <a:solidFill>
          <a:srgbClr val="44546A"/>
        </a:solidFill>
        <a:ln w="12700" cap="flat" cmpd="sng" algn="ctr">
          <a:solidFill>
            <a:srgbClr val="E7E6E6">
              <a:hueOff val="0"/>
              <a:satOff val="0"/>
              <a:lumOff val="0"/>
              <a:alphaOff val="0"/>
            </a:srgbClr>
          </a:solidFill>
          <a:prstDash val="solid"/>
          <a:miter lim="800000"/>
        </a:ln>
        <a:effectLst/>
      </dgm:spPr>
      <dgm:t>
        <a:bodyPr spcFirstLastPara="0" vert="horz" wrap="square" lIns="124016" tIns="82677" rIns="41339" bIns="82677" numCol="1" spcCol="1270" anchor="ctr" anchorCtr="0"/>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Mar</a:t>
          </a:r>
        </a:p>
      </dgm:t>
    </dgm:pt>
    <dgm:pt modelId="{5FDD058C-5EE7-43F0-A283-34AD681761C0}" type="parTrans" cxnId="{B1915581-E853-4DCD-880C-C0F81A5B64C4}">
      <dgm:prSet/>
      <dgm:spPr/>
      <dgm:t>
        <a:bodyPr/>
        <a:lstStyle/>
        <a:p>
          <a:endParaRPr lang="en-US"/>
        </a:p>
      </dgm:t>
    </dgm:pt>
    <dgm:pt modelId="{E087336B-F159-4A11-9BE4-B6D62E59071C}" type="sibTrans" cxnId="{B1915581-E853-4DCD-880C-C0F81A5B64C4}">
      <dgm:prSet/>
      <dgm:spPr/>
      <dgm:t>
        <a:bodyPr/>
        <a:lstStyle/>
        <a:p>
          <a:endParaRPr lang="en-US"/>
        </a:p>
      </dgm:t>
    </dgm:pt>
    <dgm:pt modelId="{C8FC0BD2-7873-4F61-9ABD-9A194AB83E88}">
      <dgm:prSet phldrT="[Text]" custT="1"/>
      <dgm:spPr>
        <a:solidFill>
          <a:srgbClr val="44546A"/>
        </a:solidFill>
        <a:ln w="12700" cap="flat" cmpd="sng" algn="ctr">
          <a:solidFill>
            <a:srgbClr val="E7E6E6">
              <a:hueOff val="0"/>
              <a:satOff val="0"/>
              <a:lumOff val="0"/>
              <a:alphaOff val="0"/>
            </a:srgbClr>
          </a:solidFill>
          <a:prstDash val="solid"/>
          <a:miter lim="800000"/>
        </a:ln>
        <a:effectLst/>
      </dgm:spPr>
      <dgm:t>
        <a:bodyPr spcFirstLastPara="0" vert="horz" wrap="square" lIns="124016" tIns="82677" rIns="41339" bIns="82677" numCol="1" spcCol="1270" anchor="ctr" anchorCtr="0"/>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Apr</a:t>
          </a:r>
        </a:p>
      </dgm:t>
    </dgm:pt>
    <dgm:pt modelId="{96597F1F-E740-4E22-A94F-D6D7B3099A03}" type="parTrans" cxnId="{5D36E4D8-5E3F-4176-9D3C-7F1EB1B2C0B3}">
      <dgm:prSet/>
      <dgm:spPr/>
      <dgm:t>
        <a:bodyPr/>
        <a:lstStyle/>
        <a:p>
          <a:endParaRPr lang="en-US"/>
        </a:p>
      </dgm:t>
    </dgm:pt>
    <dgm:pt modelId="{31B66E9E-7F2C-495E-8A6D-91A551E29B47}" type="sibTrans" cxnId="{5D36E4D8-5E3F-4176-9D3C-7F1EB1B2C0B3}">
      <dgm:prSet/>
      <dgm:spPr/>
      <dgm:t>
        <a:bodyPr/>
        <a:lstStyle/>
        <a:p>
          <a:endParaRPr lang="en-US"/>
        </a:p>
      </dgm:t>
    </dgm:pt>
    <dgm:pt modelId="{32FCD233-4511-4650-9280-579034368F5A}">
      <dgm:prSet phldrT="[Text]" custT="1"/>
      <dgm:spPr>
        <a:solidFill>
          <a:srgbClr val="44546A"/>
        </a:solidFill>
        <a:ln w="12700" cap="flat" cmpd="sng" algn="ctr">
          <a:solidFill>
            <a:srgbClr val="E7E6E6">
              <a:hueOff val="0"/>
              <a:satOff val="0"/>
              <a:lumOff val="0"/>
              <a:alphaOff val="0"/>
            </a:srgbClr>
          </a:solidFill>
          <a:prstDash val="solid"/>
          <a:miter lim="800000"/>
        </a:ln>
        <a:effectLst/>
      </dgm:spPr>
      <dgm:t>
        <a:bodyPr spcFirstLastPara="0" vert="horz" wrap="square" lIns="124016" tIns="82677" rIns="41339" bIns="82677" numCol="1" spcCol="1270" anchor="ctr" anchorCtr="0"/>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May</a:t>
          </a:r>
        </a:p>
      </dgm:t>
    </dgm:pt>
    <dgm:pt modelId="{E4A5B856-95FF-4EF3-930B-5797E6A1E0D1}" type="parTrans" cxnId="{2CD3B102-C93A-4EB0-9C7D-9283858DBEAA}">
      <dgm:prSet/>
      <dgm:spPr/>
      <dgm:t>
        <a:bodyPr/>
        <a:lstStyle/>
        <a:p>
          <a:endParaRPr lang="en-US"/>
        </a:p>
      </dgm:t>
    </dgm:pt>
    <dgm:pt modelId="{531FD56B-D9C0-4C1F-BC3C-69A225AE4421}" type="sibTrans" cxnId="{2CD3B102-C93A-4EB0-9C7D-9283858DBEAA}">
      <dgm:prSet/>
      <dgm:spPr/>
      <dgm:t>
        <a:bodyPr/>
        <a:lstStyle/>
        <a:p>
          <a:endParaRPr lang="en-US"/>
        </a:p>
      </dgm:t>
    </dgm:pt>
    <dgm:pt modelId="{B7671558-B72B-4AFE-85DC-19D2952F540E}">
      <dgm:prSet phldrT="[Text]" custT="1"/>
      <dgm:spPr>
        <a:solidFill>
          <a:srgbClr val="44546A"/>
        </a:solidFill>
        <a:ln w="12700" cap="flat" cmpd="sng" algn="ctr">
          <a:solidFill>
            <a:srgbClr val="E7E6E6">
              <a:hueOff val="0"/>
              <a:satOff val="0"/>
              <a:lumOff val="0"/>
              <a:alphaOff val="0"/>
            </a:srgbClr>
          </a:solidFill>
          <a:prstDash val="solid"/>
          <a:miter lim="800000"/>
        </a:ln>
        <a:effectLst/>
      </dgm:spPr>
      <dgm:t>
        <a:bodyPr spcFirstLastPara="0" vert="horz" wrap="square" lIns="124016" tIns="82677" rIns="41339" bIns="82677" numCol="1" spcCol="1270" anchor="ctr" anchorCtr="0"/>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Jun</a:t>
          </a:r>
        </a:p>
      </dgm:t>
    </dgm:pt>
    <dgm:pt modelId="{274D2365-EC56-4D65-A48C-14648E1D263D}" type="parTrans" cxnId="{F3BA6A7E-CF33-466E-840F-02C090F6F4FC}">
      <dgm:prSet/>
      <dgm:spPr/>
      <dgm:t>
        <a:bodyPr/>
        <a:lstStyle/>
        <a:p>
          <a:endParaRPr lang="en-US"/>
        </a:p>
      </dgm:t>
    </dgm:pt>
    <dgm:pt modelId="{5CD29CCB-9957-44CD-8178-7F3EE763126B}" type="sibTrans" cxnId="{F3BA6A7E-CF33-466E-840F-02C090F6F4FC}">
      <dgm:prSet/>
      <dgm:spPr/>
      <dgm:t>
        <a:bodyPr/>
        <a:lstStyle/>
        <a:p>
          <a:endParaRPr lang="en-US"/>
        </a:p>
      </dgm:t>
    </dgm:pt>
    <dgm:pt modelId="{D5CFA58D-A705-44C7-9772-5F7FA54B74BA}">
      <dgm:prSet phldrT="[Text]" custT="1"/>
      <dgm:spPr>
        <a:solidFill>
          <a:srgbClr val="44546A"/>
        </a:solidFill>
        <a:ln w="12700" cap="flat" cmpd="sng" algn="ctr">
          <a:solidFill>
            <a:srgbClr val="E7E6E6">
              <a:hueOff val="0"/>
              <a:satOff val="0"/>
              <a:lumOff val="0"/>
              <a:alphaOff val="0"/>
            </a:srgbClr>
          </a:solidFill>
          <a:prstDash val="solid"/>
          <a:miter lim="800000"/>
        </a:ln>
        <a:effectLst/>
      </dgm:spPr>
      <dgm:t>
        <a:bodyPr spcFirstLastPara="0" vert="horz" wrap="square" lIns="124016" tIns="82677" rIns="41339" bIns="82677" numCol="1" spcCol="1270" anchor="ctr" anchorCtr="0"/>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Jul</a:t>
          </a:r>
        </a:p>
      </dgm:t>
    </dgm:pt>
    <dgm:pt modelId="{6B2CA60E-87B8-411D-94A4-9690CA11E20C}" type="parTrans" cxnId="{552E56D8-B881-40C1-9949-01636604BF2F}">
      <dgm:prSet/>
      <dgm:spPr/>
      <dgm:t>
        <a:bodyPr/>
        <a:lstStyle/>
        <a:p>
          <a:endParaRPr lang="en-US"/>
        </a:p>
      </dgm:t>
    </dgm:pt>
    <dgm:pt modelId="{F9277425-8B86-4313-8503-B2C38A12CC76}" type="sibTrans" cxnId="{552E56D8-B881-40C1-9949-01636604BF2F}">
      <dgm:prSet/>
      <dgm:spPr/>
      <dgm:t>
        <a:bodyPr/>
        <a:lstStyle/>
        <a:p>
          <a:endParaRPr lang="en-US"/>
        </a:p>
      </dgm:t>
    </dgm:pt>
    <dgm:pt modelId="{50C62251-05D1-4ADA-8D7F-648C4E9A05DA}">
      <dgm:prSet phldrT="[Text]" custT="1"/>
      <dgm:spPr>
        <a:solidFill>
          <a:srgbClr val="9A802D"/>
        </a:solidFill>
        <a:ln w="12700" cap="flat" cmpd="sng" algn="ctr">
          <a:solidFill>
            <a:srgbClr val="E7E6E6">
              <a:hueOff val="0"/>
              <a:satOff val="0"/>
              <a:lumOff val="0"/>
              <a:alphaOff val="0"/>
            </a:srgbClr>
          </a:solidFill>
          <a:prstDash val="solid"/>
          <a:miter lim="800000"/>
        </a:ln>
        <a:effectLst/>
      </dgm:spPr>
      <dgm:t>
        <a:bodyPr spcFirstLastPara="0" vert="horz" wrap="square" lIns="120015" tIns="80010" rIns="40005" bIns="80010" numCol="1" spcCol="1270" anchor="ctr" anchorCtr="0"/>
        <a:lstStyle/>
        <a:p>
          <a:pPr marL="0" lvl="0" indent="0" algn="ctr" defTabSz="1333500">
            <a:lnSpc>
              <a:spcPct val="90000"/>
            </a:lnSpc>
            <a:spcBef>
              <a:spcPct val="0"/>
            </a:spcBef>
            <a:spcAft>
              <a:spcPct val="35000"/>
            </a:spcAft>
            <a:buNone/>
          </a:pPr>
          <a:r>
            <a:rPr lang="en-US" sz="3000" kern="1200">
              <a:solidFill>
                <a:prstClr val="white"/>
              </a:solidFill>
              <a:latin typeface="Calibri" panose="020F0502020204030204"/>
              <a:ea typeface="+mn-ea"/>
              <a:cs typeface="+mn-cs"/>
            </a:rPr>
            <a:t>Aug</a:t>
          </a:r>
        </a:p>
      </dgm:t>
    </dgm:pt>
    <dgm:pt modelId="{38514EBB-3DC5-40CB-A873-2243950C3C1A}" type="parTrans" cxnId="{8D16790C-B74E-41F9-A850-4E2CA2FAAAAE}">
      <dgm:prSet/>
      <dgm:spPr/>
      <dgm:t>
        <a:bodyPr/>
        <a:lstStyle/>
        <a:p>
          <a:endParaRPr lang="en-US"/>
        </a:p>
      </dgm:t>
    </dgm:pt>
    <dgm:pt modelId="{6F2DE55B-9CE1-4D92-B00F-D4AC337E6849}" type="sibTrans" cxnId="{8D16790C-B74E-41F9-A850-4E2CA2FAAAAE}">
      <dgm:prSet/>
      <dgm:spPr/>
      <dgm:t>
        <a:bodyPr/>
        <a:lstStyle/>
        <a:p>
          <a:endParaRPr lang="en-US"/>
        </a:p>
      </dgm:t>
    </dgm:pt>
    <dgm:pt modelId="{F6DB39AC-1FF3-45F7-B14B-E4F5C1C69F57}" type="pres">
      <dgm:prSet presAssocID="{FF03DA3C-011E-4623-9954-B4A682CC15BE}" presName="Name0" presStyleCnt="0">
        <dgm:presLayoutVars>
          <dgm:dir/>
          <dgm:resizeHandles val="exact"/>
        </dgm:presLayoutVars>
      </dgm:prSet>
      <dgm:spPr/>
    </dgm:pt>
    <dgm:pt modelId="{ADD08075-AD33-460C-AB09-FE09B2DA81C2}" type="pres">
      <dgm:prSet presAssocID="{C22C994C-07BC-412D-B35D-42B22DFB3062}" presName="parTxOnly" presStyleLbl="node1" presStyleIdx="0" presStyleCnt="8" custScaleX="161051" custScaleY="177156">
        <dgm:presLayoutVars>
          <dgm:bulletEnabled val="1"/>
        </dgm:presLayoutVars>
      </dgm:prSet>
      <dgm:spPr/>
    </dgm:pt>
    <dgm:pt modelId="{58C659CB-9347-4984-8CAC-36A158C97143}" type="pres">
      <dgm:prSet presAssocID="{5924EC6F-466E-456F-8716-1279CE447006}" presName="parSpace" presStyleCnt="0"/>
      <dgm:spPr/>
    </dgm:pt>
    <dgm:pt modelId="{7294D695-6B9B-4306-9A41-8CBFBADD52AD}" type="pres">
      <dgm:prSet presAssocID="{3F945733-15FF-4922-91A6-2FF11FDFB6A1}" presName="parTxOnly" presStyleLbl="node1" presStyleIdx="1" presStyleCnt="8" custScaleX="161051" custScaleY="177156">
        <dgm:presLayoutVars>
          <dgm:bulletEnabled val="1"/>
        </dgm:presLayoutVars>
      </dgm:prSet>
      <dgm:spPr/>
    </dgm:pt>
    <dgm:pt modelId="{2D64B507-147D-46F0-B1DA-63B71501DD7C}" type="pres">
      <dgm:prSet presAssocID="{5DE5A8CC-D35A-46BC-8F50-C680F8FC72BF}" presName="parSpace" presStyleCnt="0"/>
      <dgm:spPr/>
    </dgm:pt>
    <dgm:pt modelId="{A564BA40-656F-40B3-8112-1AF01152EF6E}" type="pres">
      <dgm:prSet presAssocID="{825E4A11-FD17-476F-A249-3F95AD0D37B9}" presName="parTxOnly" presStyleLbl="node1" presStyleIdx="2" presStyleCnt="8" custScaleX="161051" custScaleY="177156">
        <dgm:presLayoutVars>
          <dgm:bulletEnabled val="1"/>
        </dgm:presLayoutVars>
      </dgm:prSet>
      <dgm:spPr>
        <a:xfrm>
          <a:off x="2875093" y="1289637"/>
          <a:ext cx="1639810" cy="721516"/>
        </a:xfrm>
        <a:prstGeom prst="chevron">
          <a:avLst/>
        </a:prstGeom>
      </dgm:spPr>
    </dgm:pt>
    <dgm:pt modelId="{7A3C83D5-92E2-4C3B-822E-2E5A5BF6EF6C}" type="pres">
      <dgm:prSet presAssocID="{E087336B-F159-4A11-9BE4-B6D62E59071C}" presName="parSpace" presStyleCnt="0"/>
      <dgm:spPr/>
    </dgm:pt>
    <dgm:pt modelId="{83CE512A-0B6A-4D51-A2B1-9EE0BF6BFC8F}" type="pres">
      <dgm:prSet presAssocID="{C8FC0BD2-7873-4F61-9ABD-9A194AB83E88}" presName="parTxOnly" presStyleLbl="node1" presStyleIdx="3" presStyleCnt="8" custScaleX="161051" custScaleY="177156">
        <dgm:presLayoutVars>
          <dgm:bulletEnabled val="1"/>
        </dgm:presLayoutVars>
      </dgm:prSet>
      <dgm:spPr>
        <a:xfrm>
          <a:off x="4311266" y="1289637"/>
          <a:ext cx="1639810" cy="721516"/>
        </a:xfrm>
        <a:prstGeom prst="chevron">
          <a:avLst/>
        </a:prstGeom>
      </dgm:spPr>
    </dgm:pt>
    <dgm:pt modelId="{E13FEDE6-9D8F-44B8-B004-4B6FF6D372B8}" type="pres">
      <dgm:prSet presAssocID="{31B66E9E-7F2C-495E-8A6D-91A551E29B47}" presName="parSpace" presStyleCnt="0"/>
      <dgm:spPr/>
    </dgm:pt>
    <dgm:pt modelId="{7C2EC2B9-78FF-483A-9401-A312ADB18C13}" type="pres">
      <dgm:prSet presAssocID="{32FCD233-4511-4650-9280-579034368F5A}" presName="parTxOnly" presStyleLbl="node1" presStyleIdx="4" presStyleCnt="8" custScaleX="161051" custScaleY="177156">
        <dgm:presLayoutVars>
          <dgm:bulletEnabled val="1"/>
        </dgm:presLayoutVars>
      </dgm:prSet>
      <dgm:spPr>
        <a:xfrm>
          <a:off x="5747438" y="1289637"/>
          <a:ext cx="1639810" cy="721516"/>
        </a:xfrm>
        <a:prstGeom prst="chevron">
          <a:avLst/>
        </a:prstGeom>
      </dgm:spPr>
    </dgm:pt>
    <dgm:pt modelId="{30CE5DDD-5EE0-44CA-9617-8FF42C52763E}" type="pres">
      <dgm:prSet presAssocID="{531FD56B-D9C0-4C1F-BC3C-69A225AE4421}" presName="parSpace" presStyleCnt="0"/>
      <dgm:spPr/>
    </dgm:pt>
    <dgm:pt modelId="{5ED4FBB7-0C08-498C-8A51-AD929D7A741A}" type="pres">
      <dgm:prSet presAssocID="{B7671558-B72B-4AFE-85DC-19D2952F540E}" presName="parTxOnly" presStyleLbl="node1" presStyleIdx="5" presStyleCnt="8" custScaleX="161051" custScaleY="177156">
        <dgm:presLayoutVars>
          <dgm:bulletEnabled val="1"/>
        </dgm:presLayoutVars>
      </dgm:prSet>
      <dgm:spPr>
        <a:xfrm>
          <a:off x="7183610" y="1289637"/>
          <a:ext cx="1639810" cy="721516"/>
        </a:xfrm>
        <a:prstGeom prst="chevron">
          <a:avLst/>
        </a:prstGeom>
      </dgm:spPr>
    </dgm:pt>
    <dgm:pt modelId="{0F4FB2D6-BC97-4060-B720-04DD91065142}" type="pres">
      <dgm:prSet presAssocID="{5CD29CCB-9957-44CD-8178-7F3EE763126B}" presName="parSpace" presStyleCnt="0"/>
      <dgm:spPr/>
    </dgm:pt>
    <dgm:pt modelId="{A9C77218-AF30-4D0F-A8C8-85DBF7E99BB0}" type="pres">
      <dgm:prSet presAssocID="{D5CFA58D-A705-44C7-9772-5F7FA54B74BA}" presName="parTxOnly" presStyleLbl="node1" presStyleIdx="6" presStyleCnt="8" custScaleX="161051" custScaleY="177156">
        <dgm:presLayoutVars>
          <dgm:bulletEnabled val="1"/>
        </dgm:presLayoutVars>
      </dgm:prSet>
      <dgm:spPr>
        <a:xfrm>
          <a:off x="8619782" y="1289637"/>
          <a:ext cx="1639810" cy="721516"/>
        </a:xfrm>
        <a:prstGeom prst="chevron">
          <a:avLst/>
        </a:prstGeom>
      </dgm:spPr>
    </dgm:pt>
    <dgm:pt modelId="{AA4F3763-7CD2-45B8-85C1-613D8CD8D067}" type="pres">
      <dgm:prSet presAssocID="{F9277425-8B86-4313-8503-B2C38A12CC76}" presName="parSpace" presStyleCnt="0"/>
      <dgm:spPr/>
    </dgm:pt>
    <dgm:pt modelId="{E60FAC86-2947-438C-B194-57907B3C5B6D}" type="pres">
      <dgm:prSet presAssocID="{50C62251-05D1-4ADA-8D7F-648C4E9A05DA}" presName="parTxOnly" presStyleLbl="node1" presStyleIdx="7" presStyleCnt="8" custScaleX="161051" custScaleY="177156">
        <dgm:presLayoutVars>
          <dgm:bulletEnabled val="1"/>
        </dgm:presLayoutVars>
      </dgm:prSet>
      <dgm:spPr>
        <a:xfrm>
          <a:off x="10055954" y="1289637"/>
          <a:ext cx="1639810" cy="721516"/>
        </a:xfrm>
        <a:prstGeom prst="chevron">
          <a:avLst/>
        </a:prstGeom>
      </dgm:spPr>
    </dgm:pt>
  </dgm:ptLst>
  <dgm:cxnLst>
    <dgm:cxn modelId="{2CD3B102-C93A-4EB0-9C7D-9283858DBEAA}" srcId="{FF03DA3C-011E-4623-9954-B4A682CC15BE}" destId="{32FCD233-4511-4650-9280-579034368F5A}" srcOrd="4" destOrd="0" parTransId="{E4A5B856-95FF-4EF3-930B-5797E6A1E0D1}" sibTransId="{531FD56B-D9C0-4C1F-BC3C-69A225AE4421}"/>
    <dgm:cxn modelId="{8D16790C-B74E-41F9-A850-4E2CA2FAAAAE}" srcId="{FF03DA3C-011E-4623-9954-B4A682CC15BE}" destId="{50C62251-05D1-4ADA-8D7F-648C4E9A05DA}" srcOrd="7" destOrd="0" parTransId="{38514EBB-3DC5-40CB-A873-2243950C3C1A}" sibTransId="{6F2DE55B-9CE1-4D92-B00F-D4AC337E6849}"/>
    <dgm:cxn modelId="{237FFD27-9405-4AFE-A76E-BEDA736F6F1B}" type="presOf" srcId="{32FCD233-4511-4650-9280-579034368F5A}" destId="{7C2EC2B9-78FF-483A-9401-A312ADB18C13}" srcOrd="0" destOrd="0" presId="urn:microsoft.com/office/officeart/2005/8/layout/hChevron3"/>
    <dgm:cxn modelId="{E74E763A-C8BA-45C6-95E1-E2EA39AB2904}" type="presOf" srcId="{C8FC0BD2-7873-4F61-9ABD-9A194AB83E88}" destId="{83CE512A-0B6A-4D51-A2B1-9EE0BF6BFC8F}" srcOrd="0" destOrd="0" presId="urn:microsoft.com/office/officeart/2005/8/layout/hChevron3"/>
    <dgm:cxn modelId="{3E523F43-BDC1-4FEC-B735-E91334213927}" type="presOf" srcId="{D5CFA58D-A705-44C7-9772-5F7FA54B74BA}" destId="{A9C77218-AF30-4D0F-A8C8-85DBF7E99BB0}" srcOrd="0" destOrd="0" presId="urn:microsoft.com/office/officeart/2005/8/layout/hChevron3"/>
    <dgm:cxn modelId="{88DA4A58-8FBF-43B8-9FE3-91A74568E192}" srcId="{FF03DA3C-011E-4623-9954-B4A682CC15BE}" destId="{C22C994C-07BC-412D-B35D-42B22DFB3062}" srcOrd="0" destOrd="0" parTransId="{9277F177-BF85-4D74-B691-A03740351168}" sibTransId="{5924EC6F-466E-456F-8716-1279CE447006}"/>
    <dgm:cxn modelId="{7C916658-2F3B-44ED-BEBA-85F9BB838EAE}" type="presOf" srcId="{B7671558-B72B-4AFE-85DC-19D2952F540E}" destId="{5ED4FBB7-0C08-498C-8A51-AD929D7A741A}" srcOrd="0" destOrd="0" presId="urn:microsoft.com/office/officeart/2005/8/layout/hChevron3"/>
    <dgm:cxn modelId="{0CC0B35E-464D-4EA7-941A-E1782798561F}" type="presOf" srcId="{3F945733-15FF-4922-91A6-2FF11FDFB6A1}" destId="{7294D695-6B9B-4306-9A41-8CBFBADD52AD}" srcOrd="0" destOrd="0" presId="urn:microsoft.com/office/officeart/2005/8/layout/hChevron3"/>
    <dgm:cxn modelId="{97337464-778C-4BD8-81AF-F4371F36CBA2}" srcId="{FF03DA3C-011E-4623-9954-B4A682CC15BE}" destId="{3F945733-15FF-4922-91A6-2FF11FDFB6A1}" srcOrd="1" destOrd="0" parTransId="{75AFD381-68EA-40E8-8FF4-0F1AAB3F70B1}" sibTransId="{5DE5A8CC-D35A-46BC-8F50-C680F8FC72BF}"/>
    <dgm:cxn modelId="{F3BA6A7E-CF33-466E-840F-02C090F6F4FC}" srcId="{FF03DA3C-011E-4623-9954-B4A682CC15BE}" destId="{B7671558-B72B-4AFE-85DC-19D2952F540E}" srcOrd="5" destOrd="0" parTransId="{274D2365-EC56-4D65-A48C-14648E1D263D}" sibTransId="{5CD29CCB-9957-44CD-8178-7F3EE763126B}"/>
    <dgm:cxn modelId="{B1915581-E853-4DCD-880C-C0F81A5B64C4}" srcId="{FF03DA3C-011E-4623-9954-B4A682CC15BE}" destId="{825E4A11-FD17-476F-A249-3F95AD0D37B9}" srcOrd="2" destOrd="0" parTransId="{5FDD058C-5EE7-43F0-A283-34AD681761C0}" sibTransId="{E087336B-F159-4A11-9BE4-B6D62E59071C}"/>
    <dgm:cxn modelId="{8610A3BA-55D9-437A-83D5-D211F9056D4A}" type="presOf" srcId="{C22C994C-07BC-412D-B35D-42B22DFB3062}" destId="{ADD08075-AD33-460C-AB09-FE09B2DA81C2}" srcOrd="0" destOrd="0" presId="urn:microsoft.com/office/officeart/2005/8/layout/hChevron3"/>
    <dgm:cxn modelId="{552E56D8-B881-40C1-9949-01636604BF2F}" srcId="{FF03DA3C-011E-4623-9954-B4A682CC15BE}" destId="{D5CFA58D-A705-44C7-9772-5F7FA54B74BA}" srcOrd="6" destOrd="0" parTransId="{6B2CA60E-87B8-411D-94A4-9690CA11E20C}" sibTransId="{F9277425-8B86-4313-8503-B2C38A12CC76}"/>
    <dgm:cxn modelId="{5D36E4D8-5E3F-4176-9D3C-7F1EB1B2C0B3}" srcId="{FF03DA3C-011E-4623-9954-B4A682CC15BE}" destId="{C8FC0BD2-7873-4F61-9ABD-9A194AB83E88}" srcOrd="3" destOrd="0" parTransId="{96597F1F-E740-4E22-A94F-D6D7B3099A03}" sibTransId="{31B66E9E-7F2C-495E-8A6D-91A551E29B47}"/>
    <dgm:cxn modelId="{9B34DFF2-685C-45E8-AE6F-248AC5B9A403}" type="presOf" srcId="{FF03DA3C-011E-4623-9954-B4A682CC15BE}" destId="{F6DB39AC-1FF3-45F7-B14B-E4F5C1C69F57}" srcOrd="0" destOrd="0" presId="urn:microsoft.com/office/officeart/2005/8/layout/hChevron3"/>
    <dgm:cxn modelId="{C93F18F4-378D-4555-9F6A-9B04C165139D}" type="presOf" srcId="{825E4A11-FD17-476F-A249-3F95AD0D37B9}" destId="{A564BA40-656F-40B3-8112-1AF01152EF6E}" srcOrd="0" destOrd="0" presId="urn:microsoft.com/office/officeart/2005/8/layout/hChevron3"/>
    <dgm:cxn modelId="{0098EAFF-0561-415A-ADBE-CC28950C4025}" type="presOf" srcId="{50C62251-05D1-4ADA-8D7F-648C4E9A05DA}" destId="{E60FAC86-2947-438C-B194-57907B3C5B6D}" srcOrd="0" destOrd="0" presId="urn:microsoft.com/office/officeart/2005/8/layout/hChevron3"/>
    <dgm:cxn modelId="{F2940A6F-A858-4BA2-BACA-017BA1B200A2}" type="presParOf" srcId="{F6DB39AC-1FF3-45F7-B14B-E4F5C1C69F57}" destId="{ADD08075-AD33-460C-AB09-FE09B2DA81C2}" srcOrd="0" destOrd="0" presId="urn:microsoft.com/office/officeart/2005/8/layout/hChevron3"/>
    <dgm:cxn modelId="{EEC92D07-11C9-4561-B9FE-3DAF33843487}" type="presParOf" srcId="{F6DB39AC-1FF3-45F7-B14B-E4F5C1C69F57}" destId="{58C659CB-9347-4984-8CAC-36A158C97143}" srcOrd="1" destOrd="0" presId="urn:microsoft.com/office/officeart/2005/8/layout/hChevron3"/>
    <dgm:cxn modelId="{116C5016-4F4B-47FC-B928-E6E41EE20EAC}" type="presParOf" srcId="{F6DB39AC-1FF3-45F7-B14B-E4F5C1C69F57}" destId="{7294D695-6B9B-4306-9A41-8CBFBADD52AD}" srcOrd="2" destOrd="0" presId="urn:microsoft.com/office/officeart/2005/8/layout/hChevron3"/>
    <dgm:cxn modelId="{D52FAE40-FFA5-4761-84A2-D2B2F59E9E17}" type="presParOf" srcId="{F6DB39AC-1FF3-45F7-B14B-E4F5C1C69F57}" destId="{2D64B507-147D-46F0-B1DA-63B71501DD7C}" srcOrd="3" destOrd="0" presId="urn:microsoft.com/office/officeart/2005/8/layout/hChevron3"/>
    <dgm:cxn modelId="{3D7DA4AC-7B1B-43D9-B710-E3C6478B92FD}" type="presParOf" srcId="{F6DB39AC-1FF3-45F7-B14B-E4F5C1C69F57}" destId="{A564BA40-656F-40B3-8112-1AF01152EF6E}" srcOrd="4" destOrd="0" presId="urn:microsoft.com/office/officeart/2005/8/layout/hChevron3"/>
    <dgm:cxn modelId="{D7745E12-EF49-46D1-974F-076650A3B58E}" type="presParOf" srcId="{F6DB39AC-1FF3-45F7-B14B-E4F5C1C69F57}" destId="{7A3C83D5-92E2-4C3B-822E-2E5A5BF6EF6C}" srcOrd="5" destOrd="0" presId="urn:microsoft.com/office/officeart/2005/8/layout/hChevron3"/>
    <dgm:cxn modelId="{F6A004DC-F4C2-45CE-AF81-7805A48B7C53}" type="presParOf" srcId="{F6DB39AC-1FF3-45F7-B14B-E4F5C1C69F57}" destId="{83CE512A-0B6A-4D51-A2B1-9EE0BF6BFC8F}" srcOrd="6" destOrd="0" presId="urn:microsoft.com/office/officeart/2005/8/layout/hChevron3"/>
    <dgm:cxn modelId="{33C2E023-5F73-4A12-933C-FC73ECE71DE9}" type="presParOf" srcId="{F6DB39AC-1FF3-45F7-B14B-E4F5C1C69F57}" destId="{E13FEDE6-9D8F-44B8-B004-4B6FF6D372B8}" srcOrd="7" destOrd="0" presId="urn:microsoft.com/office/officeart/2005/8/layout/hChevron3"/>
    <dgm:cxn modelId="{F6AD5DA6-174A-41F1-8453-882F108AF33F}" type="presParOf" srcId="{F6DB39AC-1FF3-45F7-B14B-E4F5C1C69F57}" destId="{7C2EC2B9-78FF-483A-9401-A312ADB18C13}" srcOrd="8" destOrd="0" presId="urn:microsoft.com/office/officeart/2005/8/layout/hChevron3"/>
    <dgm:cxn modelId="{63D0894B-B79D-403E-8DEA-BE83B5F879E2}" type="presParOf" srcId="{F6DB39AC-1FF3-45F7-B14B-E4F5C1C69F57}" destId="{30CE5DDD-5EE0-44CA-9617-8FF42C52763E}" srcOrd="9" destOrd="0" presId="urn:microsoft.com/office/officeart/2005/8/layout/hChevron3"/>
    <dgm:cxn modelId="{389DCE92-5783-4541-893E-50ACEB410F00}" type="presParOf" srcId="{F6DB39AC-1FF3-45F7-B14B-E4F5C1C69F57}" destId="{5ED4FBB7-0C08-498C-8A51-AD929D7A741A}" srcOrd="10" destOrd="0" presId="urn:microsoft.com/office/officeart/2005/8/layout/hChevron3"/>
    <dgm:cxn modelId="{17D6E944-CD02-43C0-A7DA-8C1435DB6DE2}" type="presParOf" srcId="{F6DB39AC-1FF3-45F7-B14B-E4F5C1C69F57}" destId="{0F4FB2D6-BC97-4060-B720-04DD91065142}" srcOrd="11" destOrd="0" presId="urn:microsoft.com/office/officeart/2005/8/layout/hChevron3"/>
    <dgm:cxn modelId="{B516064D-DD51-49C3-B71B-AEB450806482}" type="presParOf" srcId="{F6DB39AC-1FF3-45F7-B14B-E4F5C1C69F57}" destId="{A9C77218-AF30-4D0F-A8C8-85DBF7E99BB0}" srcOrd="12" destOrd="0" presId="urn:microsoft.com/office/officeart/2005/8/layout/hChevron3"/>
    <dgm:cxn modelId="{AC36DA0D-38BC-4597-BB44-FC1D36BCCAE1}" type="presParOf" srcId="{F6DB39AC-1FF3-45F7-B14B-E4F5C1C69F57}" destId="{AA4F3763-7CD2-45B8-85C1-613D8CD8D067}" srcOrd="13" destOrd="0" presId="urn:microsoft.com/office/officeart/2005/8/layout/hChevron3"/>
    <dgm:cxn modelId="{FDC8F2B7-0992-44B7-97B9-22B33E2089EB}" type="presParOf" srcId="{F6DB39AC-1FF3-45F7-B14B-E4F5C1C69F57}" destId="{E60FAC86-2947-438C-B194-57907B3C5B6D}"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4C039FF-0D35-E34E-8D95-8D466E10ADD5}" type="doc">
      <dgm:prSet loTypeId="urn:microsoft.com/office/officeart/2008/layout/HorizontalMultiLevelHierarchy" loCatId="" qsTypeId="urn:microsoft.com/office/officeart/2005/8/quickstyle/3d5" qsCatId="3D" csTypeId="urn:microsoft.com/office/officeart/2005/8/colors/colorful5" csCatId="colorful" phldr="1"/>
      <dgm:spPr>
        <a:scene3d>
          <a:camera prst="perspectiveLeft" zoom="95000"/>
          <a:lightRig rig="flat" dir="t"/>
        </a:scene3d>
      </dgm:spPr>
      <dgm:t>
        <a:bodyPr/>
        <a:lstStyle/>
        <a:p>
          <a:endParaRPr lang="en-US"/>
        </a:p>
      </dgm:t>
    </dgm:pt>
    <dgm:pt modelId="{3B91AE38-12DB-D242-9291-3DB56242EBAF}">
      <dgm:prSet phldrT="[Text]" custT="1"/>
      <dgm:spPr>
        <a:solidFill>
          <a:srgbClr val="252C25"/>
        </a:solidFill>
        <a:sp3d extrusionH="381000" contourW="38100" prstMaterial="matte">
          <a:contourClr>
            <a:schemeClr val="lt1"/>
          </a:contourClr>
        </a:sp3d>
      </dgm:spPr>
      <dgm:t>
        <a:bodyPr/>
        <a:lstStyle/>
        <a:p>
          <a:pPr algn="ctr"/>
          <a:r>
            <a:rPr lang="en-US" sz="3600" b="1">
              <a:latin typeface="+mn-lt"/>
            </a:rPr>
            <a:t>Project Artifacts</a:t>
          </a:r>
        </a:p>
      </dgm:t>
    </dgm:pt>
    <dgm:pt modelId="{C72146A7-5312-3946-BDF9-C3004AB036DD}" type="parTrans" cxnId="{A77CC4FB-D744-9E4B-A2B2-7F2E6327A643}">
      <dgm:prSet/>
      <dgm:spPr/>
      <dgm:t>
        <a:bodyPr/>
        <a:lstStyle/>
        <a:p>
          <a:endParaRPr lang="en-US"/>
        </a:p>
      </dgm:t>
    </dgm:pt>
    <dgm:pt modelId="{D068B59D-661B-A34F-807D-E8C9F6CFEE2D}" type="sibTrans" cxnId="{A77CC4FB-D744-9E4B-A2B2-7F2E6327A643}">
      <dgm:prSet/>
      <dgm:spPr/>
      <dgm:t>
        <a:bodyPr/>
        <a:lstStyle/>
        <a:p>
          <a:endParaRPr lang="en-US"/>
        </a:p>
      </dgm:t>
    </dgm:pt>
    <dgm:pt modelId="{065C4466-AAE2-794E-BB6F-1B36492B310D}">
      <dgm:prSet phldrT="[Text]" custT="1"/>
      <dgm:spPr>
        <a:solidFill>
          <a:srgbClr val="FAAF18"/>
        </a:solidFill>
        <a:sp3d extrusionH="381000" contourW="38100" prstMaterial="matte">
          <a:contourClr>
            <a:schemeClr val="lt1"/>
          </a:contourClr>
        </a:sp3d>
      </dgm:spPr>
      <dgm:t>
        <a:bodyPr/>
        <a:lstStyle/>
        <a:p>
          <a:pPr algn="ctr">
            <a:buAutoNum type="arabicPeriod"/>
          </a:pPr>
          <a:r>
            <a:rPr lang="en-US" sz="2000" b="1">
              <a:solidFill>
                <a:schemeClr val="tx1"/>
              </a:solidFill>
            </a:rPr>
            <a:t>SysML Model / Framework</a:t>
          </a:r>
        </a:p>
      </dgm:t>
    </dgm:pt>
    <dgm:pt modelId="{B2FE52A3-384C-5A41-98E1-C2BDD8519581}" type="parTrans" cxnId="{A6A8D38A-96C7-794E-B2BF-DE7AAA82B1DF}">
      <dgm:prSet/>
      <dgm:spPr>
        <a:solidFill>
          <a:srgbClr val="9A802D"/>
        </a:solidFill>
        <a:ln>
          <a:solidFill>
            <a:srgbClr val="FAAF18"/>
          </a:solidFill>
        </a:ln>
        <a:sp3d/>
      </dgm:spPr>
      <dgm:t>
        <a:bodyPr/>
        <a:lstStyle/>
        <a:p>
          <a:endParaRPr lang="en-US"/>
        </a:p>
      </dgm:t>
    </dgm:pt>
    <dgm:pt modelId="{CA43A29D-6160-3544-8623-571810716A2B}" type="sibTrans" cxnId="{A6A8D38A-96C7-794E-B2BF-DE7AAA82B1DF}">
      <dgm:prSet/>
      <dgm:spPr/>
      <dgm:t>
        <a:bodyPr/>
        <a:lstStyle/>
        <a:p>
          <a:endParaRPr lang="en-US"/>
        </a:p>
      </dgm:t>
    </dgm:pt>
    <dgm:pt modelId="{A8040758-1C97-E945-B3C6-C6B3B89ACEC1}">
      <dgm:prSet custT="1"/>
      <dgm:spPr>
        <a:solidFill>
          <a:srgbClr val="FAAF18"/>
        </a:solidFill>
        <a:ln>
          <a:noFill/>
        </a:ln>
        <a:effectLst/>
        <a:sp3d extrusionH="381000" contourW="38100" prstMaterial="matte">
          <a:contourClr>
            <a:schemeClr val="lt1"/>
          </a:contourClr>
        </a:sp3d>
      </dgm:spPr>
      <dgm:t>
        <a:bodyPr spcFirstLastPara="0" vert="horz" wrap="square" lIns="8890" tIns="8890" rIns="8890" bIns="8890" numCol="1" spcCol="1270" anchor="ctr" anchorCtr="0"/>
        <a:lstStyle/>
        <a:p>
          <a:pPr algn="ctr">
            <a:buAutoNum type="arabicPeriod"/>
          </a:pPr>
          <a:r>
            <a:rPr lang="en-US" sz="2000" b="1" kern="1200">
              <a:solidFill>
                <a:schemeClr val="tx1"/>
              </a:solidFill>
            </a:rPr>
            <a:t>MTA Analysis </a:t>
          </a:r>
          <a:r>
            <a:rPr lang="en-US" sz="2000" b="1" kern="1200">
              <a:solidFill>
                <a:schemeClr val="tx1"/>
              </a:solidFill>
              <a:latin typeface="Calibri" panose="020F0502020204030204"/>
              <a:ea typeface="+mn-ea"/>
              <a:cs typeface="+mn-cs"/>
            </a:rPr>
            <a:t>Tool</a:t>
          </a:r>
          <a:r>
            <a:rPr lang="en-US" sz="2000" b="1" kern="1200">
              <a:solidFill>
                <a:schemeClr val="tx1"/>
              </a:solidFill>
            </a:rPr>
            <a:t> Framework Report</a:t>
          </a:r>
        </a:p>
      </dgm:t>
    </dgm:pt>
    <dgm:pt modelId="{050B11E9-8F43-114F-AB14-C0883D50321E}" type="parTrans" cxnId="{65CEF55E-7C8D-BF46-9F1F-5DED907E9835}">
      <dgm:prSet/>
      <dgm:spPr>
        <a:solidFill>
          <a:srgbClr val="9A802D"/>
        </a:solidFill>
        <a:ln>
          <a:solidFill>
            <a:srgbClr val="FAAF18"/>
          </a:solidFill>
        </a:ln>
        <a:sp3d/>
      </dgm:spPr>
      <dgm:t>
        <a:bodyPr/>
        <a:lstStyle/>
        <a:p>
          <a:endParaRPr lang="en-US"/>
        </a:p>
      </dgm:t>
    </dgm:pt>
    <dgm:pt modelId="{0747ACC9-B0CD-E541-91DF-0B4436DA1828}" type="sibTrans" cxnId="{65CEF55E-7C8D-BF46-9F1F-5DED907E9835}">
      <dgm:prSet/>
      <dgm:spPr/>
      <dgm:t>
        <a:bodyPr/>
        <a:lstStyle/>
        <a:p>
          <a:endParaRPr lang="en-US"/>
        </a:p>
      </dgm:t>
    </dgm:pt>
    <dgm:pt modelId="{A3C222FF-99C8-D745-825D-F6CB0D071E87}">
      <dgm:prSet custT="1"/>
      <dgm:spPr>
        <a:solidFill>
          <a:srgbClr val="FAAF18"/>
        </a:solidFill>
        <a:sp3d extrusionH="381000" contourW="38100" prstMaterial="matte">
          <a:contourClr>
            <a:schemeClr val="lt1"/>
          </a:contourClr>
        </a:sp3d>
      </dgm:spPr>
      <dgm:t>
        <a:bodyPr/>
        <a:lstStyle/>
        <a:p>
          <a:pPr algn="ctr">
            <a:buAutoNum type="arabicPeriod"/>
          </a:pPr>
          <a:r>
            <a:rPr lang="en-US" sz="2000" b="1">
              <a:solidFill>
                <a:schemeClr val="tx1"/>
              </a:solidFill>
            </a:rPr>
            <a:t>MTA Analysis Tool Presentation Deck</a:t>
          </a:r>
        </a:p>
      </dgm:t>
    </dgm:pt>
    <dgm:pt modelId="{F51C6763-6F30-4A42-A9CB-E3B56B69985D}" type="parTrans" cxnId="{1884C1D5-EE8F-8A4A-9840-2A132FFC9D54}">
      <dgm:prSet/>
      <dgm:spPr>
        <a:solidFill>
          <a:srgbClr val="9A802D"/>
        </a:solidFill>
        <a:ln>
          <a:solidFill>
            <a:srgbClr val="FAAF18"/>
          </a:solidFill>
        </a:ln>
        <a:sp3d/>
      </dgm:spPr>
      <dgm:t>
        <a:bodyPr/>
        <a:lstStyle/>
        <a:p>
          <a:endParaRPr lang="en-US"/>
        </a:p>
      </dgm:t>
    </dgm:pt>
    <dgm:pt modelId="{AEF53ED1-4AB8-D144-AF71-2815BF124381}" type="sibTrans" cxnId="{1884C1D5-EE8F-8A4A-9840-2A132FFC9D54}">
      <dgm:prSet/>
      <dgm:spPr/>
      <dgm:t>
        <a:bodyPr/>
        <a:lstStyle/>
        <a:p>
          <a:endParaRPr lang="en-US"/>
        </a:p>
      </dgm:t>
    </dgm:pt>
    <dgm:pt modelId="{626ACB04-00B7-BE47-8F4D-2F986C0218C4}">
      <dgm:prSet custT="1"/>
      <dgm:spPr>
        <a:solidFill>
          <a:srgbClr val="9A802D"/>
        </a:solidFill>
        <a:sp3d extrusionH="381000" contourW="38100" prstMaterial="matte">
          <a:contourClr>
            <a:schemeClr val="lt1"/>
          </a:contourClr>
        </a:sp3d>
      </dgm:spPr>
      <dgm:t>
        <a:bodyPr/>
        <a:lstStyle/>
        <a:p>
          <a:pPr algn="ctr">
            <a:buAutoNum type="arabicPeriod"/>
          </a:pPr>
          <a:r>
            <a:rPr lang="en-US" sz="2000" b="1"/>
            <a:t>GTRI’s MS Excel RMT Documentation</a:t>
          </a:r>
        </a:p>
      </dgm:t>
    </dgm:pt>
    <dgm:pt modelId="{F95E354D-EC25-DB4C-9DBB-95D48C1804E2}" type="parTrans" cxnId="{468F15B1-1231-6D42-9ECC-E74810E7FF3E}">
      <dgm:prSet/>
      <dgm:spPr>
        <a:solidFill>
          <a:srgbClr val="9A802D"/>
        </a:solidFill>
        <a:ln>
          <a:solidFill>
            <a:srgbClr val="FAAF18"/>
          </a:solidFill>
        </a:ln>
        <a:sp3d/>
      </dgm:spPr>
      <dgm:t>
        <a:bodyPr/>
        <a:lstStyle/>
        <a:p>
          <a:endParaRPr lang="en-US"/>
        </a:p>
      </dgm:t>
    </dgm:pt>
    <dgm:pt modelId="{9A9B568C-BB10-CD4D-BF73-C20452F37477}" type="sibTrans" cxnId="{468F15B1-1231-6D42-9ECC-E74810E7FF3E}">
      <dgm:prSet/>
      <dgm:spPr/>
      <dgm:t>
        <a:bodyPr/>
        <a:lstStyle/>
        <a:p>
          <a:endParaRPr lang="en-US"/>
        </a:p>
      </dgm:t>
    </dgm:pt>
    <dgm:pt modelId="{4C440EFD-6502-2442-8C90-7F0BD7FEFFBB}">
      <dgm:prSet custT="1"/>
      <dgm:spPr>
        <a:solidFill>
          <a:srgbClr val="9A802D"/>
        </a:solidFill>
        <a:sp3d extrusionH="381000" contourW="38100" prstMaterial="matte">
          <a:contourClr>
            <a:schemeClr val="lt1"/>
          </a:contourClr>
        </a:sp3d>
      </dgm:spPr>
      <dgm:t>
        <a:bodyPr/>
        <a:lstStyle/>
        <a:p>
          <a:pPr algn="ctr">
            <a:buAutoNum type="arabicPeriod"/>
          </a:pPr>
          <a:r>
            <a:rPr lang="en-US" sz="2000" b="1"/>
            <a:t>MS Excel PERT Analysis Worksheet</a:t>
          </a:r>
        </a:p>
      </dgm:t>
    </dgm:pt>
    <dgm:pt modelId="{ADB9D756-E5F1-AD40-B382-4927940FF523}" type="parTrans" cxnId="{2D2CD0F6-C1DB-B942-B341-964434DEB2B5}">
      <dgm:prSet/>
      <dgm:spPr>
        <a:solidFill>
          <a:srgbClr val="9A802D"/>
        </a:solidFill>
        <a:ln>
          <a:solidFill>
            <a:srgbClr val="FAAF18"/>
          </a:solidFill>
        </a:ln>
        <a:sp3d/>
      </dgm:spPr>
      <dgm:t>
        <a:bodyPr/>
        <a:lstStyle/>
        <a:p>
          <a:endParaRPr lang="en-US"/>
        </a:p>
      </dgm:t>
    </dgm:pt>
    <dgm:pt modelId="{9AF4A13B-8681-B04D-9424-ADCDB39FA658}" type="sibTrans" cxnId="{2D2CD0F6-C1DB-B942-B341-964434DEB2B5}">
      <dgm:prSet/>
      <dgm:spPr/>
      <dgm:t>
        <a:bodyPr/>
        <a:lstStyle/>
        <a:p>
          <a:endParaRPr lang="en-US"/>
        </a:p>
      </dgm:t>
    </dgm:pt>
    <dgm:pt modelId="{6FF16E73-CA8D-AF46-8626-5C4105118670}">
      <dgm:prSet custT="1"/>
      <dgm:spPr>
        <a:solidFill>
          <a:srgbClr val="9A802D"/>
        </a:solidFill>
        <a:sp3d extrusionH="381000" contourW="38100" prstMaterial="matte">
          <a:contourClr>
            <a:schemeClr val="lt1"/>
          </a:contourClr>
        </a:sp3d>
      </dgm:spPr>
      <dgm:t>
        <a:bodyPr/>
        <a:lstStyle/>
        <a:p>
          <a:pPr algn="ctr">
            <a:buAutoNum type="arabicPeriod"/>
          </a:pPr>
          <a:r>
            <a:rPr lang="en-US" sz="2000" b="1"/>
            <a:t>MS Excel WBS</a:t>
          </a:r>
        </a:p>
      </dgm:t>
    </dgm:pt>
    <dgm:pt modelId="{E661EA7F-7C85-C34F-8F66-4F8B276F1525}" type="parTrans" cxnId="{3420B772-5712-2E4A-A048-5B009FB15BAA}">
      <dgm:prSet/>
      <dgm:spPr>
        <a:solidFill>
          <a:srgbClr val="9A802D"/>
        </a:solidFill>
        <a:ln>
          <a:solidFill>
            <a:srgbClr val="FAAF18"/>
          </a:solidFill>
        </a:ln>
        <a:sp3d/>
      </dgm:spPr>
      <dgm:t>
        <a:bodyPr/>
        <a:lstStyle/>
        <a:p>
          <a:endParaRPr lang="en-US"/>
        </a:p>
      </dgm:t>
    </dgm:pt>
    <dgm:pt modelId="{CA56B13F-FCE7-2249-A337-C3715804ED72}" type="sibTrans" cxnId="{3420B772-5712-2E4A-A048-5B009FB15BAA}">
      <dgm:prSet/>
      <dgm:spPr/>
      <dgm:t>
        <a:bodyPr/>
        <a:lstStyle/>
        <a:p>
          <a:endParaRPr lang="en-US"/>
        </a:p>
      </dgm:t>
    </dgm:pt>
    <dgm:pt modelId="{88D0A69F-F2A4-9E47-B60C-BBB1B60FF385}">
      <dgm:prSet custT="1"/>
      <dgm:spPr>
        <a:solidFill>
          <a:srgbClr val="9A802D"/>
        </a:solidFill>
        <a:sp3d extrusionH="381000" contourW="38100" prstMaterial="matte">
          <a:contourClr>
            <a:schemeClr val="lt1"/>
          </a:contourClr>
        </a:sp3d>
      </dgm:spPr>
      <dgm:t>
        <a:bodyPr/>
        <a:lstStyle/>
        <a:p>
          <a:pPr algn="ctr">
            <a:buAutoNum type="arabicPeriod"/>
          </a:pPr>
          <a:r>
            <a:rPr lang="en-US" sz="2000" b="1"/>
            <a:t>MS Project WBS</a:t>
          </a:r>
        </a:p>
      </dgm:t>
    </dgm:pt>
    <dgm:pt modelId="{09C94191-EA2F-D443-A0C6-F72ADD1E19CA}" type="parTrans" cxnId="{7912729B-0AD1-CB4C-950C-32F6442B105E}">
      <dgm:prSet/>
      <dgm:spPr>
        <a:solidFill>
          <a:srgbClr val="9A802D"/>
        </a:solidFill>
        <a:ln>
          <a:solidFill>
            <a:srgbClr val="FAAF18"/>
          </a:solidFill>
        </a:ln>
        <a:sp3d/>
      </dgm:spPr>
      <dgm:t>
        <a:bodyPr/>
        <a:lstStyle/>
        <a:p>
          <a:endParaRPr lang="en-US"/>
        </a:p>
      </dgm:t>
    </dgm:pt>
    <dgm:pt modelId="{9FF7CBFD-C294-F84F-A943-F532E476447A}" type="sibTrans" cxnId="{7912729B-0AD1-CB4C-950C-32F6442B105E}">
      <dgm:prSet/>
      <dgm:spPr/>
      <dgm:t>
        <a:bodyPr/>
        <a:lstStyle/>
        <a:p>
          <a:endParaRPr lang="en-US"/>
        </a:p>
      </dgm:t>
    </dgm:pt>
    <dgm:pt modelId="{687A6716-03ED-5E46-99BA-967AD304BF0F}">
      <dgm:prSet custT="1"/>
      <dgm:spPr>
        <a:solidFill>
          <a:srgbClr val="9A802D"/>
        </a:solidFill>
        <a:sp3d extrusionH="381000" contourW="38100" prstMaterial="matte">
          <a:contourClr>
            <a:schemeClr val="lt1"/>
          </a:contourClr>
        </a:sp3d>
      </dgm:spPr>
      <dgm:t>
        <a:bodyPr/>
        <a:lstStyle/>
        <a:p>
          <a:pPr algn="ctr">
            <a:buAutoNum type="arabicPeriod"/>
          </a:pPr>
          <a:r>
            <a:rPr lang="en-US" sz="2000" b="1"/>
            <a:t>CPM PDF</a:t>
          </a:r>
        </a:p>
      </dgm:t>
    </dgm:pt>
    <dgm:pt modelId="{805A6C60-A116-BA4D-B927-03DDB317D37D}" type="parTrans" cxnId="{FB616B63-1479-7A4C-A308-F01239381023}">
      <dgm:prSet/>
      <dgm:spPr>
        <a:solidFill>
          <a:srgbClr val="9A802D"/>
        </a:solidFill>
        <a:ln>
          <a:solidFill>
            <a:srgbClr val="FAAF18"/>
          </a:solidFill>
        </a:ln>
        <a:sp3d/>
      </dgm:spPr>
      <dgm:t>
        <a:bodyPr/>
        <a:lstStyle/>
        <a:p>
          <a:endParaRPr lang="en-US"/>
        </a:p>
      </dgm:t>
    </dgm:pt>
    <dgm:pt modelId="{513087D8-671F-454D-88F6-7BD908358071}" type="sibTrans" cxnId="{FB616B63-1479-7A4C-A308-F01239381023}">
      <dgm:prSet/>
      <dgm:spPr/>
      <dgm:t>
        <a:bodyPr/>
        <a:lstStyle/>
        <a:p>
          <a:endParaRPr lang="en-US"/>
        </a:p>
      </dgm:t>
    </dgm:pt>
    <dgm:pt modelId="{3B8AA0F6-04F0-9F4C-A5F7-758ED15C4746}">
      <dgm:prSet custT="1"/>
      <dgm:spPr>
        <a:solidFill>
          <a:srgbClr val="9A802D"/>
        </a:solidFill>
        <a:sp3d extrusionH="381000" contourW="38100" prstMaterial="matte">
          <a:contourClr>
            <a:schemeClr val="lt1"/>
          </a:contourClr>
        </a:sp3d>
      </dgm:spPr>
      <dgm:t>
        <a:bodyPr/>
        <a:lstStyle/>
        <a:p>
          <a:pPr algn="ctr">
            <a:buAutoNum type="arabicPeriod"/>
          </a:pPr>
          <a:r>
            <a:rPr lang="en-US" sz="2000" b="1"/>
            <a:t>CCM PDF</a:t>
          </a:r>
        </a:p>
      </dgm:t>
    </dgm:pt>
    <dgm:pt modelId="{35BA8A4D-DE30-1048-8100-21F48125E045}" type="parTrans" cxnId="{27FDCBD3-CC46-C64F-B519-A2E17175B194}">
      <dgm:prSet/>
      <dgm:spPr>
        <a:solidFill>
          <a:srgbClr val="9A802D"/>
        </a:solidFill>
        <a:ln>
          <a:solidFill>
            <a:srgbClr val="FAAF18"/>
          </a:solidFill>
        </a:ln>
        <a:sp3d/>
      </dgm:spPr>
      <dgm:t>
        <a:bodyPr/>
        <a:lstStyle/>
        <a:p>
          <a:endParaRPr lang="en-US"/>
        </a:p>
      </dgm:t>
    </dgm:pt>
    <dgm:pt modelId="{2FCD8F28-7D99-924F-A65B-CF02637B9A60}" type="sibTrans" cxnId="{27FDCBD3-CC46-C64F-B519-A2E17175B194}">
      <dgm:prSet/>
      <dgm:spPr/>
      <dgm:t>
        <a:bodyPr/>
        <a:lstStyle/>
        <a:p>
          <a:endParaRPr lang="en-US"/>
        </a:p>
      </dgm:t>
    </dgm:pt>
    <dgm:pt modelId="{BA72D9E4-DA4B-C44A-9B51-DC6830AC8FBA}" type="pres">
      <dgm:prSet presAssocID="{84C039FF-0D35-E34E-8D95-8D466E10ADD5}" presName="Name0" presStyleCnt="0">
        <dgm:presLayoutVars>
          <dgm:chPref val="1"/>
          <dgm:dir/>
          <dgm:animOne val="branch"/>
          <dgm:animLvl val="lvl"/>
          <dgm:resizeHandles val="exact"/>
        </dgm:presLayoutVars>
      </dgm:prSet>
      <dgm:spPr/>
    </dgm:pt>
    <dgm:pt modelId="{11C285F2-3A7C-7E43-A024-F04353A21828}" type="pres">
      <dgm:prSet presAssocID="{3B91AE38-12DB-D242-9291-3DB56242EBAF}" presName="root1" presStyleCnt="0"/>
      <dgm:spPr>
        <a:sp3d/>
      </dgm:spPr>
    </dgm:pt>
    <dgm:pt modelId="{125DA67B-5DAF-2D4C-838A-43363A6B844F}" type="pres">
      <dgm:prSet presAssocID="{3B91AE38-12DB-D242-9291-3DB56242EBAF}" presName="LevelOneTextNode" presStyleLbl="node0" presStyleIdx="0" presStyleCnt="1" custAng="10800000" custScaleX="169662" custScaleY="183990" custLinFactX="-29797" custLinFactNeighborX="-100000" custLinFactNeighborY="1178">
        <dgm:presLayoutVars>
          <dgm:chPref val="3"/>
        </dgm:presLayoutVars>
      </dgm:prSet>
      <dgm:spPr/>
    </dgm:pt>
    <dgm:pt modelId="{63FC56DB-65C2-5D48-B751-964E05ECB4C7}" type="pres">
      <dgm:prSet presAssocID="{3B91AE38-12DB-D242-9291-3DB56242EBAF}" presName="level2hierChild" presStyleCnt="0"/>
      <dgm:spPr>
        <a:sp3d/>
      </dgm:spPr>
    </dgm:pt>
    <dgm:pt modelId="{DE371A71-B0A3-7045-9866-F6D7C6A4526A}" type="pres">
      <dgm:prSet presAssocID="{B2FE52A3-384C-5A41-98E1-C2BDD8519581}" presName="conn2-1" presStyleLbl="parChTrans1D2" presStyleIdx="0" presStyleCnt="9"/>
      <dgm:spPr/>
    </dgm:pt>
    <dgm:pt modelId="{D45E9966-BEF3-AB46-B958-392C6ADBFB87}" type="pres">
      <dgm:prSet presAssocID="{B2FE52A3-384C-5A41-98E1-C2BDD8519581}" presName="connTx" presStyleLbl="parChTrans1D2" presStyleIdx="0" presStyleCnt="9"/>
      <dgm:spPr/>
    </dgm:pt>
    <dgm:pt modelId="{1D8671C2-5CAF-8F4A-9F12-614EAFAE3F6C}" type="pres">
      <dgm:prSet presAssocID="{065C4466-AAE2-794E-BB6F-1B36492B310D}" presName="root2" presStyleCnt="0"/>
      <dgm:spPr>
        <a:sp3d/>
      </dgm:spPr>
    </dgm:pt>
    <dgm:pt modelId="{E595D7F9-C60E-AA4F-BECE-42CE372B5613}" type="pres">
      <dgm:prSet presAssocID="{065C4466-AAE2-794E-BB6F-1B36492B310D}" presName="LevelTwoTextNode" presStyleLbl="node2" presStyleIdx="0" presStyleCnt="9" custScaleX="345226" custLinFactNeighborY="4266">
        <dgm:presLayoutVars>
          <dgm:chPref val="3"/>
        </dgm:presLayoutVars>
      </dgm:prSet>
      <dgm:spPr/>
    </dgm:pt>
    <dgm:pt modelId="{345125C5-5066-4F44-AF68-E1F3E34D10D5}" type="pres">
      <dgm:prSet presAssocID="{065C4466-AAE2-794E-BB6F-1B36492B310D}" presName="level3hierChild" presStyleCnt="0"/>
      <dgm:spPr>
        <a:sp3d/>
      </dgm:spPr>
    </dgm:pt>
    <dgm:pt modelId="{1D4C69A2-A87D-7840-A950-64CB1BA8ABD7}" type="pres">
      <dgm:prSet presAssocID="{050B11E9-8F43-114F-AB14-C0883D50321E}" presName="conn2-1" presStyleLbl="parChTrans1D2" presStyleIdx="1" presStyleCnt="9"/>
      <dgm:spPr/>
    </dgm:pt>
    <dgm:pt modelId="{51B80003-8CB0-9240-8D6C-D664B008E154}" type="pres">
      <dgm:prSet presAssocID="{050B11E9-8F43-114F-AB14-C0883D50321E}" presName="connTx" presStyleLbl="parChTrans1D2" presStyleIdx="1" presStyleCnt="9"/>
      <dgm:spPr/>
    </dgm:pt>
    <dgm:pt modelId="{44AD935E-5F57-0749-BE3B-0CADFFE3E9C0}" type="pres">
      <dgm:prSet presAssocID="{A8040758-1C97-E945-B3C6-C6B3B89ACEC1}" presName="root2" presStyleCnt="0"/>
      <dgm:spPr>
        <a:sp3d/>
      </dgm:spPr>
    </dgm:pt>
    <dgm:pt modelId="{BB340D28-89AE-8142-9FC8-7774C3400E88}" type="pres">
      <dgm:prSet presAssocID="{A8040758-1C97-E945-B3C6-C6B3B89ACEC1}" presName="LevelTwoTextNode" presStyleLbl="node2" presStyleIdx="1" presStyleCnt="9" custScaleX="345242">
        <dgm:presLayoutVars>
          <dgm:chPref val="3"/>
        </dgm:presLayoutVars>
      </dgm:prSet>
      <dgm:spPr>
        <a:xfrm>
          <a:off x="3005884" y="617689"/>
          <a:ext cx="1614256" cy="492151"/>
        </a:xfrm>
        <a:prstGeom prst="rect">
          <a:avLst/>
        </a:prstGeom>
      </dgm:spPr>
    </dgm:pt>
    <dgm:pt modelId="{F761D275-B1ED-464B-A1C0-CF70BFCC9A73}" type="pres">
      <dgm:prSet presAssocID="{A8040758-1C97-E945-B3C6-C6B3B89ACEC1}" presName="level3hierChild" presStyleCnt="0"/>
      <dgm:spPr>
        <a:sp3d/>
      </dgm:spPr>
    </dgm:pt>
    <dgm:pt modelId="{D858F27F-CF43-474B-8F01-4AA3DB9B3C68}" type="pres">
      <dgm:prSet presAssocID="{F51C6763-6F30-4A42-A9CB-E3B56B69985D}" presName="conn2-1" presStyleLbl="parChTrans1D2" presStyleIdx="2" presStyleCnt="9"/>
      <dgm:spPr/>
    </dgm:pt>
    <dgm:pt modelId="{207DC1E2-7510-1141-8D95-18922FF1141B}" type="pres">
      <dgm:prSet presAssocID="{F51C6763-6F30-4A42-A9CB-E3B56B69985D}" presName="connTx" presStyleLbl="parChTrans1D2" presStyleIdx="2" presStyleCnt="9"/>
      <dgm:spPr/>
    </dgm:pt>
    <dgm:pt modelId="{CF3D6752-F444-0A41-91DB-32AA7DF14E94}" type="pres">
      <dgm:prSet presAssocID="{A3C222FF-99C8-D745-825D-F6CB0D071E87}" presName="root2" presStyleCnt="0"/>
      <dgm:spPr>
        <a:sp3d/>
      </dgm:spPr>
    </dgm:pt>
    <dgm:pt modelId="{FE84E688-61A8-5044-89DF-00B21961DBC2}" type="pres">
      <dgm:prSet presAssocID="{A3C222FF-99C8-D745-825D-F6CB0D071E87}" presName="LevelTwoTextNode" presStyleLbl="node2" presStyleIdx="2" presStyleCnt="9" custScaleX="345242">
        <dgm:presLayoutVars>
          <dgm:chPref val="3"/>
        </dgm:presLayoutVars>
      </dgm:prSet>
      <dgm:spPr/>
    </dgm:pt>
    <dgm:pt modelId="{530AE9C7-B551-764A-8B39-58287E90D1CE}" type="pres">
      <dgm:prSet presAssocID="{A3C222FF-99C8-D745-825D-F6CB0D071E87}" presName="level3hierChild" presStyleCnt="0"/>
      <dgm:spPr>
        <a:sp3d/>
      </dgm:spPr>
    </dgm:pt>
    <dgm:pt modelId="{4B2A62C7-6237-6D42-A02C-53E91E7899FC}" type="pres">
      <dgm:prSet presAssocID="{F95E354D-EC25-DB4C-9DBB-95D48C1804E2}" presName="conn2-1" presStyleLbl="parChTrans1D2" presStyleIdx="3" presStyleCnt="9"/>
      <dgm:spPr/>
    </dgm:pt>
    <dgm:pt modelId="{844522BF-76AA-D649-ACB0-91EE1C9169E6}" type="pres">
      <dgm:prSet presAssocID="{F95E354D-EC25-DB4C-9DBB-95D48C1804E2}" presName="connTx" presStyleLbl="parChTrans1D2" presStyleIdx="3" presStyleCnt="9"/>
      <dgm:spPr/>
    </dgm:pt>
    <dgm:pt modelId="{461E3B79-C97E-274F-9C5B-90FFB91DE046}" type="pres">
      <dgm:prSet presAssocID="{626ACB04-00B7-BE47-8F4D-2F986C0218C4}" presName="root2" presStyleCnt="0"/>
      <dgm:spPr>
        <a:sp3d/>
      </dgm:spPr>
    </dgm:pt>
    <dgm:pt modelId="{6AD26217-288F-8048-9289-C30AC249FEBD}" type="pres">
      <dgm:prSet presAssocID="{626ACB04-00B7-BE47-8F4D-2F986C0218C4}" presName="LevelTwoTextNode" presStyleLbl="node2" presStyleIdx="3" presStyleCnt="9" custScaleX="345242">
        <dgm:presLayoutVars>
          <dgm:chPref val="3"/>
        </dgm:presLayoutVars>
      </dgm:prSet>
      <dgm:spPr/>
    </dgm:pt>
    <dgm:pt modelId="{F311FAB9-74A8-6A49-AA29-45CB09D46EBA}" type="pres">
      <dgm:prSet presAssocID="{626ACB04-00B7-BE47-8F4D-2F986C0218C4}" presName="level3hierChild" presStyleCnt="0"/>
      <dgm:spPr>
        <a:sp3d/>
      </dgm:spPr>
    </dgm:pt>
    <dgm:pt modelId="{A7505724-6882-0F49-9DF0-3B1B515A7002}" type="pres">
      <dgm:prSet presAssocID="{ADB9D756-E5F1-AD40-B382-4927940FF523}" presName="conn2-1" presStyleLbl="parChTrans1D2" presStyleIdx="4" presStyleCnt="9"/>
      <dgm:spPr/>
    </dgm:pt>
    <dgm:pt modelId="{1E91A1E8-0260-9840-A2A7-8FAB97FD2294}" type="pres">
      <dgm:prSet presAssocID="{ADB9D756-E5F1-AD40-B382-4927940FF523}" presName="connTx" presStyleLbl="parChTrans1D2" presStyleIdx="4" presStyleCnt="9"/>
      <dgm:spPr/>
    </dgm:pt>
    <dgm:pt modelId="{36B5266D-E4DC-E34E-80BD-56DAB67E846F}" type="pres">
      <dgm:prSet presAssocID="{4C440EFD-6502-2442-8C90-7F0BD7FEFFBB}" presName="root2" presStyleCnt="0"/>
      <dgm:spPr>
        <a:sp3d/>
      </dgm:spPr>
    </dgm:pt>
    <dgm:pt modelId="{3559C8F4-2EA7-C444-8F23-3E918F05808A}" type="pres">
      <dgm:prSet presAssocID="{4C440EFD-6502-2442-8C90-7F0BD7FEFFBB}" presName="LevelTwoTextNode" presStyleLbl="node2" presStyleIdx="4" presStyleCnt="9" custScaleX="345242">
        <dgm:presLayoutVars>
          <dgm:chPref val="3"/>
        </dgm:presLayoutVars>
      </dgm:prSet>
      <dgm:spPr/>
    </dgm:pt>
    <dgm:pt modelId="{BE2A4EED-84F8-C04D-84E8-ABCAEA2E8AB4}" type="pres">
      <dgm:prSet presAssocID="{4C440EFD-6502-2442-8C90-7F0BD7FEFFBB}" presName="level3hierChild" presStyleCnt="0"/>
      <dgm:spPr>
        <a:sp3d/>
      </dgm:spPr>
    </dgm:pt>
    <dgm:pt modelId="{D00A5EA7-32B3-E74A-857C-21B295053EB2}" type="pres">
      <dgm:prSet presAssocID="{E661EA7F-7C85-C34F-8F66-4F8B276F1525}" presName="conn2-1" presStyleLbl="parChTrans1D2" presStyleIdx="5" presStyleCnt="9"/>
      <dgm:spPr/>
    </dgm:pt>
    <dgm:pt modelId="{567F0A42-D322-AE42-B8FE-04191C8BE0B4}" type="pres">
      <dgm:prSet presAssocID="{E661EA7F-7C85-C34F-8F66-4F8B276F1525}" presName="connTx" presStyleLbl="parChTrans1D2" presStyleIdx="5" presStyleCnt="9"/>
      <dgm:spPr/>
    </dgm:pt>
    <dgm:pt modelId="{76EADD89-45A2-9941-9F40-4D3530ACD932}" type="pres">
      <dgm:prSet presAssocID="{6FF16E73-CA8D-AF46-8626-5C4105118670}" presName="root2" presStyleCnt="0"/>
      <dgm:spPr>
        <a:sp3d/>
      </dgm:spPr>
    </dgm:pt>
    <dgm:pt modelId="{D4E2FDC3-86AD-0648-ADCD-01EA86D57301}" type="pres">
      <dgm:prSet presAssocID="{6FF16E73-CA8D-AF46-8626-5C4105118670}" presName="LevelTwoTextNode" presStyleLbl="node2" presStyleIdx="5" presStyleCnt="9" custScaleX="345242">
        <dgm:presLayoutVars>
          <dgm:chPref val="3"/>
        </dgm:presLayoutVars>
      </dgm:prSet>
      <dgm:spPr/>
    </dgm:pt>
    <dgm:pt modelId="{2AFBBCAA-1BC0-EC44-887A-251C1E5E778E}" type="pres">
      <dgm:prSet presAssocID="{6FF16E73-CA8D-AF46-8626-5C4105118670}" presName="level3hierChild" presStyleCnt="0"/>
      <dgm:spPr>
        <a:sp3d/>
      </dgm:spPr>
    </dgm:pt>
    <dgm:pt modelId="{6020F03E-8AFF-7649-A688-0DE6E15DD33F}" type="pres">
      <dgm:prSet presAssocID="{09C94191-EA2F-D443-A0C6-F72ADD1E19CA}" presName="conn2-1" presStyleLbl="parChTrans1D2" presStyleIdx="6" presStyleCnt="9"/>
      <dgm:spPr/>
    </dgm:pt>
    <dgm:pt modelId="{12DBFA76-42E0-814C-BC3C-ADA0859B2E70}" type="pres">
      <dgm:prSet presAssocID="{09C94191-EA2F-D443-A0C6-F72ADD1E19CA}" presName="connTx" presStyleLbl="parChTrans1D2" presStyleIdx="6" presStyleCnt="9"/>
      <dgm:spPr/>
    </dgm:pt>
    <dgm:pt modelId="{475BE375-FB11-AD42-BAB2-0AF368331814}" type="pres">
      <dgm:prSet presAssocID="{88D0A69F-F2A4-9E47-B60C-BBB1B60FF385}" presName="root2" presStyleCnt="0"/>
      <dgm:spPr>
        <a:sp3d/>
      </dgm:spPr>
    </dgm:pt>
    <dgm:pt modelId="{106AF8BD-4066-BF40-958E-7742AEA35401}" type="pres">
      <dgm:prSet presAssocID="{88D0A69F-F2A4-9E47-B60C-BBB1B60FF385}" presName="LevelTwoTextNode" presStyleLbl="node2" presStyleIdx="6" presStyleCnt="9" custScaleX="345242">
        <dgm:presLayoutVars>
          <dgm:chPref val="3"/>
        </dgm:presLayoutVars>
      </dgm:prSet>
      <dgm:spPr/>
    </dgm:pt>
    <dgm:pt modelId="{2862386A-524C-2E4B-A754-DBED5FC4D46F}" type="pres">
      <dgm:prSet presAssocID="{88D0A69F-F2A4-9E47-B60C-BBB1B60FF385}" presName="level3hierChild" presStyleCnt="0"/>
      <dgm:spPr>
        <a:sp3d/>
      </dgm:spPr>
    </dgm:pt>
    <dgm:pt modelId="{BC209066-E619-B542-B21B-877D96D36FE7}" type="pres">
      <dgm:prSet presAssocID="{805A6C60-A116-BA4D-B927-03DDB317D37D}" presName="conn2-1" presStyleLbl="parChTrans1D2" presStyleIdx="7" presStyleCnt="9"/>
      <dgm:spPr/>
    </dgm:pt>
    <dgm:pt modelId="{85C810C2-B7E7-4C48-B1BC-F1B9600DEA2C}" type="pres">
      <dgm:prSet presAssocID="{805A6C60-A116-BA4D-B927-03DDB317D37D}" presName="connTx" presStyleLbl="parChTrans1D2" presStyleIdx="7" presStyleCnt="9"/>
      <dgm:spPr/>
    </dgm:pt>
    <dgm:pt modelId="{9B710835-8B3B-3E4A-987B-7BE6BF861D1C}" type="pres">
      <dgm:prSet presAssocID="{687A6716-03ED-5E46-99BA-967AD304BF0F}" presName="root2" presStyleCnt="0"/>
      <dgm:spPr>
        <a:sp3d/>
      </dgm:spPr>
    </dgm:pt>
    <dgm:pt modelId="{63FA972F-A512-A84B-80E3-3931F36DD413}" type="pres">
      <dgm:prSet presAssocID="{687A6716-03ED-5E46-99BA-967AD304BF0F}" presName="LevelTwoTextNode" presStyleLbl="node2" presStyleIdx="7" presStyleCnt="9" custScaleX="345242">
        <dgm:presLayoutVars>
          <dgm:chPref val="3"/>
        </dgm:presLayoutVars>
      </dgm:prSet>
      <dgm:spPr/>
    </dgm:pt>
    <dgm:pt modelId="{999C7C67-DB4E-FA4F-B0CB-657AE03B6997}" type="pres">
      <dgm:prSet presAssocID="{687A6716-03ED-5E46-99BA-967AD304BF0F}" presName="level3hierChild" presStyleCnt="0"/>
      <dgm:spPr>
        <a:sp3d/>
      </dgm:spPr>
    </dgm:pt>
    <dgm:pt modelId="{AC439CAD-13F9-714D-9E55-D59BF24F467D}" type="pres">
      <dgm:prSet presAssocID="{35BA8A4D-DE30-1048-8100-21F48125E045}" presName="conn2-1" presStyleLbl="parChTrans1D2" presStyleIdx="8" presStyleCnt="9"/>
      <dgm:spPr/>
    </dgm:pt>
    <dgm:pt modelId="{44535B6D-D4FE-3549-9F9D-A5A0FA39D023}" type="pres">
      <dgm:prSet presAssocID="{35BA8A4D-DE30-1048-8100-21F48125E045}" presName="connTx" presStyleLbl="parChTrans1D2" presStyleIdx="8" presStyleCnt="9"/>
      <dgm:spPr/>
    </dgm:pt>
    <dgm:pt modelId="{65205B46-CB5C-E44C-B387-78E1DDD76375}" type="pres">
      <dgm:prSet presAssocID="{3B8AA0F6-04F0-9F4C-A5F7-758ED15C4746}" presName="root2" presStyleCnt="0"/>
      <dgm:spPr>
        <a:sp3d/>
      </dgm:spPr>
    </dgm:pt>
    <dgm:pt modelId="{4AD647E2-99F5-A24C-936F-24C02065C2D5}" type="pres">
      <dgm:prSet presAssocID="{3B8AA0F6-04F0-9F4C-A5F7-758ED15C4746}" presName="LevelTwoTextNode" presStyleLbl="node2" presStyleIdx="8" presStyleCnt="9" custScaleX="345242">
        <dgm:presLayoutVars>
          <dgm:chPref val="3"/>
        </dgm:presLayoutVars>
      </dgm:prSet>
      <dgm:spPr/>
    </dgm:pt>
    <dgm:pt modelId="{367A473A-2ABC-2647-965E-69B8E1CE4E67}" type="pres">
      <dgm:prSet presAssocID="{3B8AA0F6-04F0-9F4C-A5F7-758ED15C4746}" presName="level3hierChild" presStyleCnt="0"/>
      <dgm:spPr>
        <a:sp3d/>
      </dgm:spPr>
    </dgm:pt>
  </dgm:ptLst>
  <dgm:cxnLst>
    <dgm:cxn modelId="{0DA95001-1DC7-9A45-857D-58B11F85D005}" type="presOf" srcId="{B2FE52A3-384C-5A41-98E1-C2BDD8519581}" destId="{D45E9966-BEF3-AB46-B958-392C6ADBFB87}" srcOrd="1" destOrd="0" presId="urn:microsoft.com/office/officeart/2008/layout/HorizontalMultiLevelHierarchy"/>
    <dgm:cxn modelId="{C1699208-3DC8-3042-8595-58F3335675C5}" type="presOf" srcId="{35BA8A4D-DE30-1048-8100-21F48125E045}" destId="{44535B6D-D4FE-3549-9F9D-A5A0FA39D023}" srcOrd="1" destOrd="0" presId="urn:microsoft.com/office/officeart/2008/layout/HorizontalMultiLevelHierarchy"/>
    <dgm:cxn modelId="{F1FAAA11-4FED-124F-AA5F-2B8CA7BDBD63}" type="presOf" srcId="{626ACB04-00B7-BE47-8F4D-2F986C0218C4}" destId="{6AD26217-288F-8048-9289-C30AC249FEBD}" srcOrd="0" destOrd="0" presId="urn:microsoft.com/office/officeart/2008/layout/HorizontalMultiLevelHierarchy"/>
    <dgm:cxn modelId="{B1C48D14-FFEE-BD48-BD5D-667F54CF8139}" type="presOf" srcId="{B2FE52A3-384C-5A41-98E1-C2BDD8519581}" destId="{DE371A71-B0A3-7045-9866-F6D7C6A4526A}" srcOrd="0" destOrd="0" presId="urn:microsoft.com/office/officeart/2008/layout/HorizontalMultiLevelHierarchy"/>
    <dgm:cxn modelId="{C736D11B-6A90-2843-8FED-6CEFD701CCA4}" type="presOf" srcId="{09C94191-EA2F-D443-A0C6-F72ADD1E19CA}" destId="{12DBFA76-42E0-814C-BC3C-ADA0859B2E70}" srcOrd="1" destOrd="0" presId="urn:microsoft.com/office/officeart/2008/layout/HorizontalMultiLevelHierarchy"/>
    <dgm:cxn modelId="{1CAED41B-6C42-A84F-AFF3-E8813BA94DD8}" type="presOf" srcId="{3B8AA0F6-04F0-9F4C-A5F7-758ED15C4746}" destId="{4AD647E2-99F5-A24C-936F-24C02065C2D5}" srcOrd="0" destOrd="0" presId="urn:microsoft.com/office/officeart/2008/layout/HorizontalMultiLevelHierarchy"/>
    <dgm:cxn modelId="{50C11524-9BE3-444F-B5B3-6C61DC05E978}" type="presOf" srcId="{84C039FF-0D35-E34E-8D95-8D466E10ADD5}" destId="{BA72D9E4-DA4B-C44A-9B51-DC6830AC8FBA}" srcOrd="0" destOrd="0" presId="urn:microsoft.com/office/officeart/2008/layout/HorizontalMultiLevelHierarchy"/>
    <dgm:cxn modelId="{28105A28-5DC9-E84B-BB4A-6149AF674A8C}" type="presOf" srcId="{A3C222FF-99C8-D745-825D-F6CB0D071E87}" destId="{FE84E688-61A8-5044-89DF-00B21961DBC2}" srcOrd="0" destOrd="0" presId="urn:microsoft.com/office/officeart/2008/layout/HorizontalMultiLevelHierarchy"/>
    <dgm:cxn modelId="{F2BA9432-6879-BA45-9B6C-1284A61FDD40}" type="presOf" srcId="{805A6C60-A116-BA4D-B927-03DDB317D37D}" destId="{BC209066-E619-B542-B21B-877D96D36FE7}" srcOrd="0" destOrd="0" presId="urn:microsoft.com/office/officeart/2008/layout/HorizontalMultiLevelHierarchy"/>
    <dgm:cxn modelId="{59D46340-647C-5640-90B7-19F656FBCAAC}" type="presOf" srcId="{065C4466-AAE2-794E-BB6F-1B36492B310D}" destId="{E595D7F9-C60E-AA4F-BECE-42CE372B5613}" srcOrd="0" destOrd="0" presId="urn:microsoft.com/office/officeart/2008/layout/HorizontalMultiLevelHierarchy"/>
    <dgm:cxn modelId="{D894B241-C2D7-1E41-881C-8DDE03104805}" type="presOf" srcId="{35BA8A4D-DE30-1048-8100-21F48125E045}" destId="{AC439CAD-13F9-714D-9E55-D59BF24F467D}" srcOrd="0" destOrd="0" presId="urn:microsoft.com/office/officeart/2008/layout/HorizontalMultiLevelHierarchy"/>
    <dgm:cxn modelId="{074A3748-1EF5-694C-9359-B6C2B2AD47E4}" type="presOf" srcId="{ADB9D756-E5F1-AD40-B382-4927940FF523}" destId="{1E91A1E8-0260-9840-A2A7-8FAB97FD2294}" srcOrd="1" destOrd="0" presId="urn:microsoft.com/office/officeart/2008/layout/HorizontalMultiLevelHierarchy"/>
    <dgm:cxn modelId="{D8B6E359-EB6F-4A47-8D99-C7ED54FB46D3}" type="presOf" srcId="{4C440EFD-6502-2442-8C90-7F0BD7FEFFBB}" destId="{3559C8F4-2EA7-C444-8F23-3E918F05808A}" srcOrd="0" destOrd="0" presId="urn:microsoft.com/office/officeart/2008/layout/HorizontalMultiLevelHierarchy"/>
    <dgm:cxn modelId="{9061555C-310C-A743-964C-0BFAE3EC4368}" type="presOf" srcId="{050B11E9-8F43-114F-AB14-C0883D50321E}" destId="{1D4C69A2-A87D-7840-A950-64CB1BA8ABD7}" srcOrd="0" destOrd="0" presId="urn:microsoft.com/office/officeart/2008/layout/HorizontalMultiLevelHierarchy"/>
    <dgm:cxn modelId="{65CEF55E-7C8D-BF46-9F1F-5DED907E9835}" srcId="{3B91AE38-12DB-D242-9291-3DB56242EBAF}" destId="{A8040758-1C97-E945-B3C6-C6B3B89ACEC1}" srcOrd="1" destOrd="0" parTransId="{050B11E9-8F43-114F-AB14-C0883D50321E}" sibTransId="{0747ACC9-B0CD-E541-91DF-0B4436DA1828}"/>
    <dgm:cxn modelId="{9AC0C362-AAF3-4D4A-84E2-498F240D8F9E}" type="presOf" srcId="{805A6C60-A116-BA4D-B927-03DDB317D37D}" destId="{85C810C2-B7E7-4C48-B1BC-F1B9600DEA2C}" srcOrd="1" destOrd="0" presId="urn:microsoft.com/office/officeart/2008/layout/HorizontalMultiLevelHierarchy"/>
    <dgm:cxn modelId="{FB616B63-1479-7A4C-A308-F01239381023}" srcId="{3B91AE38-12DB-D242-9291-3DB56242EBAF}" destId="{687A6716-03ED-5E46-99BA-967AD304BF0F}" srcOrd="7" destOrd="0" parTransId="{805A6C60-A116-BA4D-B927-03DDB317D37D}" sibTransId="{513087D8-671F-454D-88F6-7BD908358071}"/>
    <dgm:cxn modelId="{8EA3FC6B-73A8-5449-A0B2-82F4BF92E0DF}" type="presOf" srcId="{09C94191-EA2F-D443-A0C6-F72ADD1E19CA}" destId="{6020F03E-8AFF-7649-A688-0DE6E15DD33F}" srcOrd="0" destOrd="0" presId="urn:microsoft.com/office/officeart/2008/layout/HorizontalMultiLevelHierarchy"/>
    <dgm:cxn modelId="{8BD0B071-8135-1F47-BC85-2185F0E1323C}" type="presOf" srcId="{A8040758-1C97-E945-B3C6-C6B3B89ACEC1}" destId="{BB340D28-89AE-8142-9FC8-7774C3400E88}" srcOrd="0" destOrd="0" presId="urn:microsoft.com/office/officeart/2008/layout/HorizontalMultiLevelHierarchy"/>
    <dgm:cxn modelId="{3420B772-5712-2E4A-A048-5B009FB15BAA}" srcId="{3B91AE38-12DB-D242-9291-3DB56242EBAF}" destId="{6FF16E73-CA8D-AF46-8626-5C4105118670}" srcOrd="5" destOrd="0" parTransId="{E661EA7F-7C85-C34F-8F66-4F8B276F1525}" sibTransId="{CA56B13F-FCE7-2249-A337-C3715804ED72}"/>
    <dgm:cxn modelId="{B864077D-4046-8249-A0AC-DDC6A4A70182}" type="presOf" srcId="{3B91AE38-12DB-D242-9291-3DB56242EBAF}" destId="{125DA67B-5DAF-2D4C-838A-43363A6B844F}" srcOrd="0" destOrd="0" presId="urn:microsoft.com/office/officeart/2008/layout/HorizontalMultiLevelHierarchy"/>
    <dgm:cxn modelId="{6D28C585-69E0-6F41-85E3-A72C41C60F3E}" type="presOf" srcId="{F95E354D-EC25-DB4C-9DBB-95D48C1804E2}" destId="{844522BF-76AA-D649-ACB0-91EE1C9169E6}" srcOrd="1" destOrd="0" presId="urn:microsoft.com/office/officeart/2008/layout/HorizontalMultiLevelHierarchy"/>
    <dgm:cxn modelId="{A6A8D38A-96C7-794E-B2BF-DE7AAA82B1DF}" srcId="{3B91AE38-12DB-D242-9291-3DB56242EBAF}" destId="{065C4466-AAE2-794E-BB6F-1B36492B310D}" srcOrd="0" destOrd="0" parTransId="{B2FE52A3-384C-5A41-98E1-C2BDD8519581}" sibTransId="{CA43A29D-6160-3544-8623-571810716A2B}"/>
    <dgm:cxn modelId="{2CD8C88E-5B7B-8944-9219-C2F26DD579C7}" type="presOf" srcId="{6FF16E73-CA8D-AF46-8626-5C4105118670}" destId="{D4E2FDC3-86AD-0648-ADCD-01EA86D57301}" srcOrd="0" destOrd="0" presId="urn:microsoft.com/office/officeart/2008/layout/HorizontalMultiLevelHierarchy"/>
    <dgm:cxn modelId="{7912729B-0AD1-CB4C-950C-32F6442B105E}" srcId="{3B91AE38-12DB-D242-9291-3DB56242EBAF}" destId="{88D0A69F-F2A4-9E47-B60C-BBB1B60FF385}" srcOrd="6" destOrd="0" parTransId="{09C94191-EA2F-D443-A0C6-F72ADD1E19CA}" sibTransId="{9FF7CBFD-C294-F84F-A943-F532E476447A}"/>
    <dgm:cxn modelId="{06B94FA3-2C60-264D-B65E-52378DACE183}" type="presOf" srcId="{050B11E9-8F43-114F-AB14-C0883D50321E}" destId="{51B80003-8CB0-9240-8D6C-D664B008E154}" srcOrd="1" destOrd="0" presId="urn:microsoft.com/office/officeart/2008/layout/HorizontalMultiLevelHierarchy"/>
    <dgm:cxn modelId="{468F15B1-1231-6D42-9ECC-E74810E7FF3E}" srcId="{3B91AE38-12DB-D242-9291-3DB56242EBAF}" destId="{626ACB04-00B7-BE47-8F4D-2F986C0218C4}" srcOrd="3" destOrd="0" parTransId="{F95E354D-EC25-DB4C-9DBB-95D48C1804E2}" sibTransId="{9A9B568C-BB10-CD4D-BF73-C20452F37477}"/>
    <dgm:cxn modelId="{02721EB7-7C51-3545-AB53-356F05E3CC1F}" type="presOf" srcId="{ADB9D756-E5F1-AD40-B382-4927940FF523}" destId="{A7505724-6882-0F49-9DF0-3B1B515A7002}" srcOrd="0" destOrd="0" presId="urn:microsoft.com/office/officeart/2008/layout/HorizontalMultiLevelHierarchy"/>
    <dgm:cxn modelId="{8E4608D0-55A6-8A45-B9FA-8CE746590730}" type="presOf" srcId="{E661EA7F-7C85-C34F-8F66-4F8B276F1525}" destId="{D00A5EA7-32B3-E74A-857C-21B295053EB2}" srcOrd="0" destOrd="0" presId="urn:microsoft.com/office/officeart/2008/layout/HorizontalMultiLevelHierarchy"/>
    <dgm:cxn modelId="{27FDCBD3-CC46-C64F-B519-A2E17175B194}" srcId="{3B91AE38-12DB-D242-9291-3DB56242EBAF}" destId="{3B8AA0F6-04F0-9F4C-A5F7-758ED15C4746}" srcOrd="8" destOrd="0" parTransId="{35BA8A4D-DE30-1048-8100-21F48125E045}" sibTransId="{2FCD8F28-7D99-924F-A65B-CF02637B9A60}"/>
    <dgm:cxn modelId="{D382CED3-3E13-874C-95F4-8DA9BA84A59D}" type="presOf" srcId="{E661EA7F-7C85-C34F-8F66-4F8B276F1525}" destId="{567F0A42-D322-AE42-B8FE-04191C8BE0B4}" srcOrd="1" destOrd="0" presId="urn:microsoft.com/office/officeart/2008/layout/HorizontalMultiLevelHierarchy"/>
    <dgm:cxn modelId="{1884C1D5-EE8F-8A4A-9840-2A132FFC9D54}" srcId="{3B91AE38-12DB-D242-9291-3DB56242EBAF}" destId="{A3C222FF-99C8-D745-825D-F6CB0D071E87}" srcOrd="2" destOrd="0" parTransId="{F51C6763-6F30-4A42-A9CB-E3B56B69985D}" sibTransId="{AEF53ED1-4AB8-D144-AF71-2815BF124381}"/>
    <dgm:cxn modelId="{75B077E5-2C67-1B44-A7B2-E39818408584}" type="presOf" srcId="{687A6716-03ED-5E46-99BA-967AD304BF0F}" destId="{63FA972F-A512-A84B-80E3-3931F36DD413}" srcOrd="0" destOrd="0" presId="urn:microsoft.com/office/officeart/2008/layout/HorizontalMultiLevelHierarchy"/>
    <dgm:cxn modelId="{1C561FE6-D9A7-D54D-BED7-304B110BAD75}" type="presOf" srcId="{F95E354D-EC25-DB4C-9DBB-95D48C1804E2}" destId="{4B2A62C7-6237-6D42-A02C-53E91E7899FC}" srcOrd="0" destOrd="0" presId="urn:microsoft.com/office/officeart/2008/layout/HorizontalMultiLevelHierarchy"/>
    <dgm:cxn modelId="{59AC3DEE-4CE3-794A-8211-5DDB06335F43}" type="presOf" srcId="{F51C6763-6F30-4A42-A9CB-E3B56B69985D}" destId="{D858F27F-CF43-474B-8F01-4AA3DB9B3C68}" srcOrd="0" destOrd="0" presId="urn:microsoft.com/office/officeart/2008/layout/HorizontalMultiLevelHierarchy"/>
    <dgm:cxn modelId="{506897EF-C074-4943-B255-8272B71157F4}" type="presOf" srcId="{F51C6763-6F30-4A42-A9CB-E3B56B69985D}" destId="{207DC1E2-7510-1141-8D95-18922FF1141B}" srcOrd="1" destOrd="0" presId="urn:microsoft.com/office/officeart/2008/layout/HorizontalMultiLevelHierarchy"/>
    <dgm:cxn modelId="{2D2CD0F6-C1DB-B942-B341-964434DEB2B5}" srcId="{3B91AE38-12DB-D242-9291-3DB56242EBAF}" destId="{4C440EFD-6502-2442-8C90-7F0BD7FEFFBB}" srcOrd="4" destOrd="0" parTransId="{ADB9D756-E5F1-AD40-B382-4927940FF523}" sibTransId="{9AF4A13B-8681-B04D-9424-ADCDB39FA658}"/>
    <dgm:cxn modelId="{77C402F7-A90D-5242-A726-8F3AB80FCE43}" type="presOf" srcId="{88D0A69F-F2A4-9E47-B60C-BBB1B60FF385}" destId="{106AF8BD-4066-BF40-958E-7742AEA35401}" srcOrd="0" destOrd="0" presId="urn:microsoft.com/office/officeart/2008/layout/HorizontalMultiLevelHierarchy"/>
    <dgm:cxn modelId="{A77CC4FB-D744-9E4B-A2B2-7F2E6327A643}" srcId="{84C039FF-0D35-E34E-8D95-8D466E10ADD5}" destId="{3B91AE38-12DB-D242-9291-3DB56242EBAF}" srcOrd="0" destOrd="0" parTransId="{C72146A7-5312-3946-BDF9-C3004AB036DD}" sibTransId="{D068B59D-661B-A34F-807D-E8C9F6CFEE2D}"/>
    <dgm:cxn modelId="{764A7A67-CA1C-CC46-B4F9-7D93B2586020}" type="presParOf" srcId="{BA72D9E4-DA4B-C44A-9B51-DC6830AC8FBA}" destId="{11C285F2-3A7C-7E43-A024-F04353A21828}" srcOrd="0" destOrd="0" presId="urn:microsoft.com/office/officeart/2008/layout/HorizontalMultiLevelHierarchy"/>
    <dgm:cxn modelId="{608BE5E7-316D-0142-8287-C2D6CBE564EB}" type="presParOf" srcId="{11C285F2-3A7C-7E43-A024-F04353A21828}" destId="{125DA67B-5DAF-2D4C-838A-43363A6B844F}" srcOrd="0" destOrd="0" presId="urn:microsoft.com/office/officeart/2008/layout/HorizontalMultiLevelHierarchy"/>
    <dgm:cxn modelId="{4290F382-F666-A94B-82C7-E449ACA6C1B2}" type="presParOf" srcId="{11C285F2-3A7C-7E43-A024-F04353A21828}" destId="{63FC56DB-65C2-5D48-B751-964E05ECB4C7}" srcOrd="1" destOrd="0" presId="urn:microsoft.com/office/officeart/2008/layout/HorizontalMultiLevelHierarchy"/>
    <dgm:cxn modelId="{4523608E-4F05-FC48-B4A3-A0D56905893D}" type="presParOf" srcId="{63FC56DB-65C2-5D48-B751-964E05ECB4C7}" destId="{DE371A71-B0A3-7045-9866-F6D7C6A4526A}" srcOrd="0" destOrd="0" presId="urn:microsoft.com/office/officeart/2008/layout/HorizontalMultiLevelHierarchy"/>
    <dgm:cxn modelId="{11550EA8-D1B4-724E-B5D3-E1CB3C2E2832}" type="presParOf" srcId="{DE371A71-B0A3-7045-9866-F6D7C6A4526A}" destId="{D45E9966-BEF3-AB46-B958-392C6ADBFB87}" srcOrd="0" destOrd="0" presId="urn:microsoft.com/office/officeart/2008/layout/HorizontalMultiLevelHierarchy"/>
    <dgm:cxn modelId="{63747F29-308E-3C46-8ED4-42AF8772F3FF}" type="presParOf" srcId="{63FC56DB-65C2-5D48-B751-964E05ECB4C7}" destId="{1D8671C2-5CAF-8F4A-9F12-614EAFAE3F6C}" srcOrd="1" destOrd="0" presId="urn:microsoft.com/office/officeart/2008/layout/HorizontalMultiLevelHierarchy"/>
    <dgm:cxn modelId="{32F64B5B-CFF4-F143-9897-0E37D1B02036}" type="presParOf" srcId="{1D8671C2-5CAF-8F4A-9F12-614EAFAE3F6C}" destId="{E595D7F9-C60E-AA4F-BECE-42CE372B5613}" srcOrd="0" destOrd="0" presId="urn:microsoft.com/office/officeart/2008/layout/HorizontalMultiLevelHierarchy"/>
    <dgm:cxn modelId="{6EC5C694-91E4-3543-A9E6-9A1C9AD7930C}" type="presParOf" srcId="{1D8671C2-5CAF-8F4A-9F12-614EAFAE3F6C}" destId="{345125C5-5066-4F44-AF68-E1F3E34D10D5}" srcOrd="1" destOrd="0" presId="urn:microsoft.com/office/officeart/2008/layout/HorizontalMultiLevelHierarchy"/>
    <dgm:cxn modelId="{01994FE7-E132-DC46-AE05-E1471379A632}" type="presParOf" srcId="{63FC56DB-65C2-5D48-B751-964E05ECB4C7}" destId="{1D4C69A2-A87D-7840-A950-64CB1BA8ABD7}" srcOrd="2" destOrd="0" presId="urn:microsoft.com/office/officeart/2008/layout/HorizontalMultiLevelHierarchy"/>
    <dgm:cxn modelId="{C6400DDD-BEAB-7644-8449-AEDD03E8EF63}" type="presParOf" srcId="{1D4C69A2-A87D-7840-A950-64CB1BA8ABD7}" destId="{51B80003-8CB0-9240-8D6C-D664B008E154}" srcOrd="0" destOrd="0" presId="urn:microsoft.com/office/officeart/2008/layout/HorizontalMultiLevelHierarchy"/>
    <dgm:cxn modelId="{F0EC4B59-A102-2147-BBDF-D50CA65BA94B}" type="presParOf" srcId="{63FC56DB-65C2-5D48-B751-964E05ECB4C7}" destId="{44AD935E-5F57-0749-BE3B-0CADFFE3E9C0}" srcOrd="3" destOrd="0" presId="urn:microsoft.com/office/officeart/2008/layout/HorizontalMultiLevelHierarchy"/>
    <dgm:cxn modelId="{EED62054-AA06-334F-B0DD-0E127B93C36F}" type="presParOf" srcId="{44AD935E-5F57-0749-BE3B-0CADFFE3E9C0}" destId="{BB340D28-89AE-8142-9FC8-7774C3400E88}" srcOrd="0" destOrd="0" presId="urn:microsoft.com/office/officeart/2008/layout/HorizontalMultiLevelHierarchy"/>
    <dgm:cxn modelId="{091B9C00-0613-8142-90A1-5A3A4B0A728C}" type="presParOf" srcId="{44AD935E-5F57-0749-BE3B-0CADFFE3E9C0}" destId="{F761D275-B1ED-464B-A1C0-CF70BFCC9A73}" srcOrd="1" destOrd="0" presId="urn:microsoft.com/office/officeart/2008/layout/HorizontalMultiLevelHierarchy"/>
    <dgm:cxn modelId="{6F27C0AD-F7C1-1143-9D6D-855AEB247C7C}" type="presParOf" srcId="{63FC56DB-65C2-5D48-B751-964E05ECB4C7}" destId="{D858F27F-CF43-474B-8F01-4AA3DB9B3C68}" srcOrd="4" destOrd="0" presId="urn:microsoft.com/office/officeart/2008/layout/HorizontalMultiLevelHierarchy"/>
    <dgm:cxn modelId="{A52578F6-44C0-B74D-80FA-96B65B525603}" type="presParOf" srcId="{D858F27F-CF43-474B-8F01-4AA3DB9B3C68}" destId="{207DC1E2-7510-1141-8D95-18922FF1141B}" srcOrd="0" destOrd="0" presId="urn:microsoft.com/office/officeart/2008/layout/HorizontalMultiLevelHierarchy"/>
    <dgm:cxn modelId="{90FC18D3-CC4A-8042-BF01-07C3E4EC9D6E}" type="presParOf" srcId="{63FC56DB-65C2-5D48-B751-964E05ECB4C7}" destId="{CF3D6752-F444-0A41-91DB-32AA7DF14E94}" srcOrd="5" destOrd="0" presId="urn:microsoft.com/office/officeart/2008/layout/HorizontalMultiLevelHierarchy"/>
    <dgm:cxn modelId="{9B8BDF2F-4A8A-E347-B7BB-F8AE2D22F4B3}" type="presParOf" srcId="{CF3D6752-F444-0A41-91DB-32AA7DF14E94}" destId="{FE84E688-61A8-5044-89DF-00B21961DBC2}" srcOrd="0" destOrd="0" presId="urn:microsoft.com/office/officeart/2008/layout/HorizontalMultiLevelHierarchy"/>
    <dgm:cxn modelId="{6D60D877-5A4E-4544-BEA3-AF316E379F06}" type="presParOf" srcId="{CF3D6752-F444-0A41-91DB-32AA7DF14E94}" destId="{530AE9C7-B551-764A-8B39-58287E90D1CE}" srcOrd="1" destOrd="0" presId="urn:microsoft.com/office/officeart/2008/layout/HorizontalMultiLevelHierarchy"/>
    <dgm:cxn modelId="{DDD4B4BE-F8B8-584D-9B3A-50AE93439590}" type="presParOf" srcId="{63FC56DB-65C2-5D48-B751-964E05ECB4C7}" destId="{4B2A62C7-6237-6D42-A02C-53E91E7899FC}" srcOrd="6" destOrd="0" presId="urn:microsoft.com/office/officeart/2008/layout/HorizontalMultiLevelHierarchy"/>
    <dgm:cxn modelId="{319C270D-E05D-1641-9290-1BDB1D4AFCC5}" type="presParOf" srcId="{4B2A62C7-6237-6D42-A02C-53E91E7899FC}" destId="{844522BF-76AA-D649-ACB0-91EE1C9169E6}" srcOrd="0" destOrd="0" presId="urn:microsoft.com/office/officeart/2008/layout/HorizontalMultiLevelHierarchy"/>
    <dgm:cxn modelId="{FD23EAD2-BC34-4A4B-937C-DD84355BCF12}" type="presParOf" srcId="{63FC56DB-65C2-5D48-B751-964E05ECB4C7}" destId="{461E3B79-C97E-274F-9C5B-90FFB91DE046}" srcOrd="7" destOrd="0" presId="urn:microsoft.com/office/officeart/2008/layout/HorizontalMultiLevelHierarchy"/>
    <dgm:cxn modelId="{24CB8E53-8926-9F41-B248-A3E911CC1EFB}" type="presParOf" srcId="{461E3B79-C97E-274F-9C5B-90FFB91DE046}" destId="{6AD26217-288F-8048-9289-C30AC249FEBD}" srcOrd="0" destOrd="0" presId="urn:microsoft.com/office/officeart/2008/layout/HorizontalMultiLevelHierarchy"/>
    <dgm:cxn modelId="{BC55F61A-187E-2746-950C-44ED1EB17D4F}" type="presParOf" srcId="{461E3B79-C97E-274F-9C5B-90FFB91DE046}" destId="{F311FAB9-74A8-6A49-AA29-45CB09D46EBA}" srcOrd="1" destOrd="0" presId="urn:microsoft.com/office/officeart/2008/layout/HorizontalMultiLevelHierarchy"/>
    <dgm:cxn modelId="{6B3B7CC7-48F8-AB4C-AB49-E6361725CDBD}" type="presParOf" srcId="{63FC56DB-65C2-5D48-B751-964E05ECB4C7}" destId="{A7505724-6882-0F49-9DF0-3B1B515A7002}" srcOrd="8" destOrd="0" presId="urn:microsoft.com/office/officeart/2008/layout/HorizontalMultiLevelHierarchy"/>
    <dgm:cxn modelId="{49FB99D0-6619-FB46-B00B-3DF393EA7CB3}" type="presParOf" srcId="{A7505724-6882-0F49-9DF0-3B1B515A7002}" destId="{1E91A1E8-0260-9840-A2A7-8FAB97FD2294}" srcOrd="0" destOrd="0" presId="urn:microsoft.com/office/officeart/2008/layout/HorizontalMultiLevelHierarchy"/>
    <dgm:cxn modelId="{8C4EB2EB-C52F-5643-967A-B839ECEBBC90}" type="presParOf" srcId="{63FC56DB-65C2-5D48-B751-964E05ECB4C7}" destId="{36B5266D-E4DC-E34E-80BD-56DAB67E846F}" srcOrd="9" destOrd="0" presId="urn:microsoft.com/office/officeart/2008/layout/HorizontalMultiLevelHierarchy"/>
    <dgm:cxn modelId="{472CAE15-ABCF-2D42-9FA7-E7A21E00A8DA}" type="presParOf" srcId="{36B5266D-E4DC-E34E-80BD-56DAB67E846F}" destId="{3559C8F4-2EA7-C444-8F23-3E918F05808A}" srcOrd="0" destOrd="0" presId="urn:microsoft.com/office/officeart/2008/layout/HorizontalMultiLevelHierarchy"/>
    <dgm:cxn modelId="{052E6D63-823A-4547-9D05-FCCA578F4093}" type="presParOf" srcId="{36B5266D-E4DC-E34E-80BD-56DAB67E846F}" destId="{BE2A4EED-84F8-C04D-84E8-ABCAEA2E8AB4}" srcOrd="1" destOrd="0" presId="urn:microsoft.com/office/officeart/2008/layout/HorizontalMultiLevelHierarchy"/>
    <dgm:cxn modelId="{7958AFBB-ED78-1146-A724-C866F35FA37D}" type="presParOf" srcId="{63FC56DB-65C2-5D48-B751-964E05ECB4C7}" destId="{D00A5EA7-32B3-E74A-857C-21B295053EB2}" srcOrd="10" destOrd="0" presId="urn:microsoft.com/office/officeart/2008/layout/HorizontalMultiLevelHierarchy"/>
    <dgm:cxn modelId="{1F5587C7-253A-A34E-8ECB-48A462B4F44D}" type="presParOf" srcId="{D00A5EA7-32B3-E74A-857C-21B295053EB2}" destId="{567F0A42-D322-AE42-B8FE-04191C8BE0B4}" srcOrd="0" destOrd="0" presId="urn:microsoft.com/office/officeart/2008/layout/HorizontalMultiLevelHierarchy"/>
    <dgm:cxn modelId="{7E18BFB2-89EB-1241-AE87-462C1D40CEFF}" type="presParOf" srcId="{63FC56DB-65C2-5D48-B751-964E05ECB4C7}" destId="{76EADD89-45A2-9941-9F40-4D3530ACD932}" srcOrd="11" destOrd="0" presId="urn:microsoft.com/office/officeart/2008/layout/HorizontalMultiLevelHierarchy"/>
    <dgm:cxn modelId="{DC55832B-051B-A24D-B695-66D20B6D0685}" type="presParOf" srcId="{76EADD89-45A2-9941-9F40-4D3530ACD932}" destId="{D4E2FDC3-86AD-0648-ADCD-01EA86D57301}" srcOrd="0" destOrd="0" presId="urn:microsoft.com/office/officeart/2008/layout/HorizontalMultiLevelHierarchy"/>
    <dgm:cxn modelId="{2552CE0E-1AEC-454A-8085-C178FEA5A6C9}" type="presParOf" srcId="{76EADD89-45A2-9941-9F40-4D3530ACD932}" destId="{2AFBBCAA-1BC0-EC44-887A-251C1E5E778E}" srcOrd="1" destOrd="0" presId="urn:microsoft.com/office/officeart/2008/layout/HorizontalMultiLevelHierarchy"/>
    <dgm:cxn modelId="{26AC8C26-75DC-2148-8691-784EACF0F100}" type="presParOf" srcId="{63FC56DB-65C2-5D48-B751-964E05ECB4C7}" destId="{6020F03E-8AFF-7649-A688-0DE6E15DD33F}" srcOrd="12" destOrd="0" presId="urn:microsoft.com/office/officeart/2008/layout/HorizontalMultiLevelHierarchy"/>
    <dgm:cxn modelId="{BE37AF30-1448-7A4C-9F88-EEC208C6CBFC}" type="presParOf" srcId="{6020F03E-8AFF-7649-A688-0DE6E15DD33F}" destId="{12DBFA76-42E0-814C-BC3C-ADA0859B2E70}" srcOrd="0" destOrd="0" presId="urn:microsoft.com/office/officeart/2008/layout/HorizontalMultiLevelHierarchy"/>
    <dgm:cxn modelId="{C35EF993-A7D9-8B40-A3EB-16A184EA880C}" type="presParOf" srcId="{63FC56DB-65C2-5D48-B751-964E05ECB4C7}" destId="{475BE375-FB11-AD42-BAB2-0AF368331814}" srcOrd="13" destOrd="0" presId="urn:microsoft.com/office/officeart/2008/layout/HorizontalMultiLevelHierarchy"/>
    <dgm:cxn modelId="{996F3B88-6215-7A4D-B7D5-C5CC11EE69B5}" type="presParOf" srcId="{475BE375-FB11-AD42-BAB2-0AF368331814}" destId="{106AF8BD-4066-BF40-958E-7742AEA35401}" srcOrd="0" destOrd="0" presId="urn:microsoft.com/office/officeart/2008/layout/HorizontalMultiLevelHierarchy"/>
    <dgm:cxn modelId="{ED230C0C-8346-434D-BD13-21950D92D275}" type="presParOf" srcId="{475BE375-FB11-AD42-BAB2-0AF368331814}" destId="{2862386A-524C-2E4B-A754-DBED5FC4D46F}" srcOrd="1" destOrd="0" presId="urn:microsoft.com/office/officeart/2008/layout/HorizontalMultiLevelHierarchy"/>
    <dgm:cxn modelId="{AB0F1912-B702-884F-962D-A3AB31FC6B28}" type="presParOf" srcId="{63FC56DB-65C2-5D48-B751-964E05ECB4C7}" destId="{BC209066-E619-B542-B21B-877D96D36FE7}" srcOrd="14" destOrd="0" presId="urn:microsoft.com/office/officeart/2008/layout/HorizontalMultiLevelHierarchy"/>
    <dgm:cxn modelId="{E89B2A49-3AB3-7940-B983-9FBDDCB381F7}" type="presParOf" srcId="{BC209066-E619-B542-B21B-877D96D36FE7}" destId="{85C810C2-B7E7-4C48-B1BC-F1B9600DEA2C}" srcOrd="0" destOrd="0" presId="urn:microsoft.com/office/officeart/2008/layout/HorizontalMultiLevelHierarchy"/>
    <dgm:cxn modelId="{BB525FC0-5695-6249-B99E-0114AFC6F21C}" type="presParOf" srcId="{63FC56DB-65C2-5D48-B751-964E05ECB4C7}" destId="{9B710835-8B3B-3E4A-987B-7BE6BF861D1C}" srcOrd="15" destOrd="0" presId="urn:microsoft.com/office/officeart/2008/layout/HorizontalMultiLevelHierarchy"/>
    <dgm:cxn modelId="{85671467-D7B4-0746-B775-2A09FACAEEB0}" type="presParOf" srcId="{9B710835-8B3B-3E4A-987B-7BE6BF861D1C}" destId="{63FA972F-A512-A84B-80E3-3931F36DD413}" srcOrd="0" destOrd="0" presId="urn:microsoft.com/office/officeart/2008/layout/HorizontalMultiLevelHierarchy"/>
    <dgm:cxn modelId="{0FC03E01-1A31-244B-BD9F-706556BFAC21}" type="presParOf" srcId="{9B710835-8B3B-3E4A-987B-7BE6BF861D1C}" destId="{999C7C67-DB4E-FA4F-B0CB-657AE03B6997}" srcOrd="1" destOrd="0" presId="urn:microsoft.com/office/officeart/2008/layout/HorizontalMultiLevelHierarchy"/>
    <dgm:cxn modelId="{3580A46B-C49A-EA4B-B2D1-443B050E4B2E}" type="presParOf" srcId="{63FC56DB-65C2-5D48-B751-964E05ECB4C7}" destId="{AC439CAD-13F9-714D-9E55-D59BF24F467D}" srcOrd="16" destOrd="0" presId="urn:microsoft.com/office/officeart/2008/layout/HorizontalMultiLevelHierarchy"/>
    <dgm:cxn modelId="{B132A4D2-A87C-F147-8690-644A82BCCC31}" type="presParOf" srcId="{AC439CAD-13F9-714D-9E55-D59BF24F467D}" destId="{44535B6D-D4FE-3549-9F9D-A5A0FA39D023}" srcOrd="0" destOrd="0" presId="urn:microsoft.com/office/officeart/2008/layout/HorizontalMultiLevelHierarchy"/>
    <dgm:cxn modelId="{1486B7F2-5221-244F-90C6-E659B89B88F0}" type="presParOf" srcId="{63FC56DB-65C2-5D48-B751-964E05ECB4C7}" destId="{65205B46-CB5C-E44C-B387-78E1DDD76375}" srcOrd="17" destOrd="0" presId="urn:microsoft.com/office/officeart/2008/layout/HorizontalMultiLevelHierarchy"/>
    <dgm:cxn modelId="{0862BA9C-9BD7-B840-A728-DA6496B2C550}" type="presParOf" srcId="{65205B46-CB5C-E44C-B387-78E1DDD76375}" destId="{4AD647E2-99F5-A24C-936F-24C02065C2D5}" srcOrd="0" destOrd="0" presId="urn:microsoft.com/office/officeart/2008/layout/HorizontalMultiLevelHierarchy"/>
    <dgm:cxn modelId="{BD53CFD8-1DE4-F84E-9A6D-6CD5D7848A2D}" type="presParOf" srcId="{65205B46-CB5C-E44C-B387-78E1DDD76375}" destId="{367A473A-2ABC-2647-965E-69B8E1CE4E67}"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6.xml><?xml version="1.0" encoding="utf-8"?>
<dgm:dataModel xmlns:dgm="http://schemas.openxmlformats.org/drawingml/2006/diagram" xmlns:a="http://schemas.openxmlformats.org/drawingml/2006/main">
  <dgm:ptLst>
    <dgm:pt modelId="{E2918531-4D39-4624-84A2-E1C76B95B714}" type="doc">
      <dgm:prSet loTypeId="urn:microsoft.com/office/officeart/2005/8/layout/vList2" loCatId="list" qsTypeId="urn:microsoft.com/office/officeart/2005/8/quickstyle/3d4" qsCatId="3D" csTypeId="urn:microsoft.com/office/officeart/2005/8/colors/colorful4" csCatId="colorful" phldr="1"/>
      <dgm:spPr/>
      <dgm:t>
        <a:bodyPr/>
        <a:lstStyle/>
        <a:p>
          <a:endParaRPr lang="en-US"/>
        </a:p>
      </dgm:t>
    </dgm:pt>
    <dgm:pt modelId="{5D4E6AEF-40CE-45C5-A58C-441E6A30CFB3}">
      <dgm:prSet custT="1"/>
      <dgm:spPr>
        <a:solidFill>
          <a:srgbClr val="314469"/>
        </a:solidFill>
      </dgm:spPr>
      <dgm:t>
        <a:bodyPr/>
        <a:lstStyle/>
        <a:p>
          <a:pPr algn="ctr" rtl="0"/>
          <a:r>
            <a:rPr lang="en-US" sz="2400"/>
            <a:t>PMASE Professors &amp; Support</a:t>
          </a:r>
          <a:br>
            <a:rPr lang="en-US" sz="2400"/>
          </a:br>
          <a:r>
            <a:rPr lang="en-US" sz="2400"/>
            <a:t>SMEs</a:t>
          </a:r>
          <a:r>
            <a:rPr lang="en-US" sz="2400">
              <a:latin typeface="Calibri Light" panose="020F0302020204030204"/>
            </a:rPr>
            <a:t> </a:t>
          </a:r>
          <a:r>
            <a:rPr lang="en-US" sz="2400"/>
            <a:t> / Mentors</a:t>
          </a:r>
        </a:p>
      </dgm:t>
    </dgm:pt>
    <dgm:pt modelId="{EB309EAE-8D8B-4A05-8E08-EFF8EA226A8A}" type="parTrans" cxnId="{1E39A88B-FE1F-485F-9309-C689E212B99A}">
      <dgm:prSet/>
      <dgm:spPr/>
      <dgm:t>
        <a:bodyPr/>
        <a:lstStyle/>
        <a:p>
          <a:endParaRPr lang="en-US"/>
        </a:p>
      </dgm:t>
    </dgm:pt>
    <dgm:pt modelId="{16AAE3AD-EA0C-4D24-B6D4-9D9993ACF2BF}" type="sibTrans" cxnId="{1E39A88B-FE1F-485F-9309-C689E212B99A}">
      <dgm:prSet/>
      <dgm:spPr/>
      <dgm:t>
        <a:bodyPr/>
        <a:lstStyle/>
        <a:p>
          <a:endParaRPr lang="en-US"/>
        </a:p>
      </dgm:t>
    </dgm:pt>
    <dgm:pt modelId="{A78EBBF2-CC1A-4F6E-B111-0101EEAB25BE}">
      <dgm:prSet custT="1"/>
      <dgm:spPr>
        <a:solidFill>
          <a:srgbClr val="8D977C"/>
        </a:solidFill>
      </dgm:spPr>
      <dgm:t>
        <a:bodyPr/>
        <a:lstStyle/>
        <a:p>
          <a:pPr algn="ctr"/>
          <a:r>
            <a:rPr lang="en-US" sz="2400"/>
            <a:t>Sponsor Team</a:t>
          </a:r>
        </a:p>
      </dgm:t>
    </dgm:pt>
    <dgm:pt modelId="{54B44181-C8D1-43F7-B065-4482E77C9879}" type="parTrans" cxnId="{4C78D9B5-7F2C-412B-B091-260289056E71}">
      <dgm:prSet/>
      <dgm:spPr/>
      <dgm:t>
        <a:bodyPr/>
        <a:lstStyle/>
        <a:p>
          <a:endParaRPr lang="en-US"/>
        </a:p>
      </dgm:t>
    </dgm:pt>
    <dgm:pt modelId="{CF6120EF-3D84-4709-8114-5A23CC4CA42F}" type="sibTrans" cxnId="{4C78D9B5-7F2C-412B-B091-260289056E71}">
      <dgm:prSet/>
      <dgm:spPr/>
      <dgm:t>
        <a:bodyPr/>
        <a:lstStyle/>
        <a:p>
          <a:endParaRPr lang="en-US"/>
        </a:p>
      </dgm:t>
    </dgm:pt>
    <dgm:pt modelId="{7C33C7B6-D332-4B92-9C46-1FAF14F1F26F}">
      <dgm:prSet custT="1"/>
      <dgm:spPr>
        <a:solidFill>
          <a:srgbClr val="9A802D"/>
        </a:solidFill>
      </dgm:spPr>
      <dgm:t>
        <a:bodyPr/>
        <a:lstStyle/>
        <a:p>
          <a:pPr algn="ctr"/>
          <a:r>
            <a:rPr lang="en-US" sz="2400"/>
            <a:t>GTRI</a:t>
          </a:r>
        </a:p>
      </dgm:t>
    </dgm:pt>
    <dgm:pt modelId="{9AB13250-26D4-43E7-B43B-D0BE7B414769}" type="parTrans" cxnId="{EE836CB4-737A-4229-B4ED-3507A2174983}">
      <dgm:prSet/>
      <dgm:spPr/>
      <dgm:t>
        <a:bodyPr/>
        <a:lstStyle/>
        <a:p>
          <a:endParaRPr lang="en-US"/>
        </a:p>
      </dgm:t>
    </dgm:pt>
    <dgm:pt modelId="{5AEDCF9F-C85B-41B1-88E0-9AE46A1B8481}" type="sibTrans" cxnId="{EE836CB4-737A-4229-B4ED-3507A2174983}">
      <dgm:prSet/>
      <dgm:spPr/>
      <dgm:t>
        <a:bodyPr/>
        <a:lstStyle/>
        <a:p>
          <a:endParaRPr lang="en-US"/>
        </a:p>
      </dgm:t>
    </dgm:pt>
    <dgm:pt modelId="{A96D33E6-903E-42BA-9FF7-D9C532412E51}">
      <dgm:prSet custT="1"/>
      <dgm:spPr>
        <a:solidFill>
          <a:srgbClr val="8E6856"/>
        </a:solidFill>
      </dgm:spPr>
      <dgm:t>
        <a:bodyPr/>
        <a:lstStyle/>
        <a:p>
          <a:pPr algn="ctr"/>
          <a:r>
            <a:rPr lang="en-US" sz="2400"/>
            <a:t>Graduate PMASE Student Families</a:t>
          </a:r>
        </a:p>
      </dgm:t>
    </dgm:pt>
    <dgm:pt modelId="{8EEE6C0A-D30D-4792-88C2-BBB8D6B465D5}" type="parTrans" cxnId="{9B48BE3E-EF9D-4E8D-B702-7D3ED95644D6}">
      <dgm:prSet/>
      <dgm:spPr/>
      <dgm:t>
        <a:bodyPr/>
        <a:lstStyle/>
        <a:p>
          <a:endParaRPr lang="en-US"/>
        </a:p>
      </dgm:t>
    </dgm:pt>
    <dgm:pt modelId="{2D67CF57-59D1-4361-9F2E-A6C223A74273}" type="sibTrans" cxnId="{9B48BE3E-EF9D-4E8D-B702-7D3ED95644D6}">
      <dgm:prSet/>
      <dgm:spPr/>
      <dgm:t>
        <a:bodyPr/>
        <a:lstStyle/>
        <a:p>
          <a:endParaRPr lang="en-US"/>
        </a:p>
      </dgm:t>
    </dgm:pt>
    <dgm:pt modelId="{68B1DC4A-2AC2-4E10-8715-2D3919098DAE}">
      <dgm:prSet custT="1"/>
      <dgm:spPr>
        <a:solidFill>
          <a:srgbClr val="709297"/>
        </a:solidFill>
      </dgm:spPr>
      <dgm:t>
        <a:bodyPr/>
        <a:lstStyle/>
        <a:p>
          <a:pPr algn="ctr"/>
          <a:r>
            <a:rPr lang="en-US" sz="2400"/>
            <a:t>Graduate PMASE Student Employers</a:t>
          </a:r>
        </a:p>
      </dgm:t>
    </dgm:pt>
    <dgm:pt modelId="{1917159E-29AE-4770-8E00-A036B984D2BA}" type="parTrans" cxnId="{F7720C50-F30C-40FC-BD79-58F56D8B160B}">
      <dgm:prSet/>
      <dgm:spPr/>
      <dgm:t>
        <a:bodyPr/>
        <a:lstStyle/>
        <a:p>
          <a:endParaRPr lang="en-US"/>
        </a:p>
      </dgm:t>
    </dgm:pt>
    <dgm:pt modelId="{6D79D216-3054-46E2-A1A3-D3AB41C2321C}" type="sibTrans" cxnId="{F7720C50-F30C-40FC-BD79-58F56D8B160B}">
      <dgm:prSet/>
      <dgm:spPr/>
      <dgm:t>
        <a:bodyPr/>
        <a:lstStyle/>
        <a:p>
          <a:endParaRPr lang="en-US"/>
        </a:p>
      </dgm:t>
    </dgm:pt>
    <dgm:pt modelId="{7DEBB169-1374-4C93-B854-7CC37EC02259}" type="pres">
      <dgm:prSet presAssocID="{E2918531-4D39-4624-84A2-E1C76B95B714}" presName="linear" presStyleCnt="0">
        <dgm:presLayoutVars>
          <dgm:animLvl val="lvl"/>
          <dgm:resizeHandles val="exact"/>
        </dgm:presLayoutVars>
      </dgm:prSet>
      <dgm:spPr/>
    </dgm:pt>
    <dgm:pt modelId="{CFD6C38F-49A5-4041-956E-52BEE513E835}" type="pres">
      <dgm:prSet presAssocID="{5D4E6AEF-40CE-45C5-A58C-441E6A30CFB3}" presName="parentText" presStyleLbl="node1" presStyleIdx="0" presStyleCnt="5">
        <dgm:presLayoutVars>
          <dgm:chMax val="0"/>
          <dgm:bulletEnabled val="1"/>
        </dgm:presLayoutVars>
      </dgm:prSet>
      <dgm:spPr/>
    </dgm:pt>
    <dgm:pt modelId="{EA948C84-9210-4F89-9DE1-79E9B18B6ECC}" type="pres">
      <dgm:prSet presAssocID="{16AAE3AD-EA0C-4D24-B6D4-9D9993ACF2BF}" presName="spacer" presStyleCnt="0"/>
      <dgm:spPr/>
    </dgm:pt>
    <dgm:pt modelId="{9CCDF708-0E5F-494A-8E56-62E15A134A0E}" type="pres">
      <dgm:prSet presAssocID="{A78EBBF2-CC1A-4F6E-B111-0101EEAB25BE}" presName="parentText" presStyleLbl="node1" presStyleIdx="1" presStyleCnt="5">
        <dgm:presLayoutVars>
          <dgm:chMax val="0"/>
          <dgm:bulletEnabled val="1"/>
        </dgm:presLayoutVars>
      </dgm:prSet>
      <dgm:spPr/>
    </dgm:pt>
    <dgm:pt modelId="{EBB15AAF-E247-4002-9078-C2CE1E80D00C}" type="pres">
      <dgm:prSet presAssocID="{CF6120EF-3D84-4709-8114-5A23CC4CA42F}" presName="spacer" presStyleCnt="0"/>
      <dgm:spPr/>
    </dgm:pt>
    <dgm:pt modelId="{4FE1A893-2F8C-49D5-B685-693FE1943A6A}" type="pres">
      <dgm:prSet presAssocID="{7C33C7B6-D332-4B92-9C46-1FAF14F1F26F}" presName="parentText" presStyleLbl="node1" presStyleIdx="2" presStyleCnt="5">
        <dgm:presLayoutVars>
          <dgm:chMax val="0"/>
          <dgm:bulletEnabled val="1"/>
        </dgm:presLayoutVars>
      </dgm:prSet>
      <dgm:spPr/>
    </dgm:pt>
    <dgm:pt modelId="{471FE7DB-E2C9-4ED3-A9D4-DA1EA03D3ADD}" type="pres">
      <dgm:prSet presAssocID="{5AEDCF9F-C85B-41B1-88E0-9AE46A1B8481}" presName="spacer" presStyleCnt="0"/>
      <dgm:spPr/>
    </dgm:pt>
    <dgm:pt modelId="{B2894DE1-9961-4E9D-A327-392C2EBE7893}" type="pres">
      <dgm:prSet presAssocID="{A96D33E6-903E-42BA-9FF7-D9C532412E51}" presName="parentText" presStyleLbl="node1" presStyleIdx="3" presStyleCnt="5">
        <dgm:presLayoutVars>
          <dgm:chMax val="0"/>
          <dgm:bulletEnabled val="1"/>
        </dgm:presLayoutVars>
      </dgm:prSet>
      <dgm:spPr/>
    </dgm:pt>
    <dgm:pt modelId="{CC7BEFD0-99E7-4AED-B3F4-4895B931A13E}" type="pres">
      <dgm:prSet presAssocID="{2D67CF57-59D1-4361-9F2E-A6C223A74273}" presName="spacer" presStyleCnt="0"/>
      <dgm:spPr/>
    </dgm:pt>
    <dgm:pt modelId="{CB3771BB-7F36-43DB-9484-1C78974526C3}" type="pres">
      <dgm:prSet presAssocID="{68B1DC4A-2AC2-4E10-8715-2D3919098DAE}" presName="parentText" presStyleLbl="node1" presStyleIdx="4" presStyleCnt="5">
        <dgm:presLayoutVars>
          <dgm:chMax val="0"/>
          <dgm:bulletEnabled val="1"/>
        </dgm:presLayoutVars>
      </dgm:prSet>
      <dgm:spPr/>
    </dgm:pt>
  </dgm:ptLst>
  <dgm:cxnLst>
    <dgm:cxn modelId="{FB748F20-A664-4838-AF3F-46B675D8C482}" type="presOf" srcId="{5D4E6AEF-40CE-45C5-A58C-441E6A30CFB3}" destId="{CFD6C38F-49A5-4041-956E-52BEE513E835}" srcOrd="0" destOrd="0" presId="urn:microsoft.com/office/officeart/2005/8/layout/vList2"/>
    <dgm:cxn modelId="{FF4CF032-D2A6-4FFB-88DC-5F4D8FA03199}" type="presOf" srcId="{68B1DC4A-2AC2-4E10-8715-2D3919098DAE}" destId="{CB3771BB-7F36-43DB-9484-1C78974526C3}" srcOrd="0" destOrd="0" presId="urn:microsoft.com/office/officeart/2005/8/layout/vList2"/>
    <dgm:cxn modelId="{9B48BE3E-EF9D-4E8D-B702-7D3ED95644D6}" srcId="{E2918531-4D39-4624-84A2-E1C76B95B714}" destId="{A96D33E6-903E-42BA-9FF7-D9C532412E51}" srcOrd="3" destOrd="0" parTransId="{8EEE6C0A-D30D-4792-88C2-BBB8D6B465D5}" sibTransId="{2D67CF57-59D1-4361-9F2E-A6C223A74273}"/>
    <dgm:cxn modelId="{F7720C50-F30C-40FC-BD79-58F56D8B160B}" srcId="{E2918531-4D39-4624-84A2-E1C76B95B714}" destId="{68B1DC4A-2AC2-4E10-8715-2D3919098DAE}" srcOrd="4" destOrd="0" parTransId="{1917159E-29AE-4770-8E00-A036B984D2BA}" sibTransId="{6D79D216-3054-46E2-A1A3-D3AB41C2321C}"/>
    <dgm:cxn modelId="{6C321250-F29F-4AAA-9406-3C9970889681}" type="presOf" srcId="{E2918531-4D39-4624-84A2-E1C76B95B714}" destId="{7DEBB169-1374-4C93-B854-7CC37EC02259}" srcOrd="0" destOrd="0" presId="urn:microsoft.com/office/officeart/2005/8/layout/vList2"/>
    <dgm:cxn modelId="{C6CBB352-C815-4B32-ABD8-EE87B5E0DEEC}" type="presOf" srcId="{A96D33E6-903E-42BA-9FF7-D9C532412E51}" destId="{B2894DE1-9961-4E9D-A327-392C2EBE7893}" srcOrd="0" destOrd="0" presId="urn:microsoft.com/office/officeart/2005/8/layout/vList2"/>
    <dgm:cxn modelId="{53C21669-D35B-4A5F-B87D-141C7A1C1742}" type="presOf" srcId="{A78EBBF2-CC1A-4F6E-B111-0101EEAB25BE}" destId="{9CCDF708-0E5F-494A-8E56-62E15A134A0E}" srcOrd="0" destOrd="0" presId="urn:microsoft.com/office/officeart/2005/8/layout/vList2"/>
    <dgm:cxn modelId="{1E39A88B-FE1F-485F-9309-C689E212B99A}" srcId="{E2918531-4D39-4624-84A2-E1C76B95B714}" destId="{5D4E6AEF-40CE-45C5-A58C-441E6A30CFB3}" srcOrd="0" destOrd="0" parTransId="{EB309EAE-8D8B-4A05-8E08-EFF8EA226A8A}" sibTransId="{16AAE3AD-EA0C-4D24-B6D4-9D9993ACF2BF}"/>
    <dgm:cxn modelId="{26C26D9C-3F68-47E1-B912-EA0455F14AC9}" type="presOf" srcId="{7C33C7B6-D332-4B92-9C46-1FAF14F1F26F}" destId="{4FE1A893-2F8C-49D5-B685-693FE1943A6A}" srcOrd="0" destOrd="0" presId="urn:microsoft.com/office/officeart/2005/8/layout/vList2"/>
    <dgm:cxn modelId="{EE836CB4-737A-4229-B4ED-3507A2174983}" srcId="{E2918531-4D39-4624-84A2-E1C76B95B714}" destId="{7C33C7B6-D332-4B92-9C46-1FAF14F1F26F}" srcOrd="2" destOrd="0" parTransId="{9AB13250-26D4-43E7-B43B-D0BE7B414769}" sibTransId="{5AEDCF9F-C85B-41B1-88E0-9AE46A1B8481}"/>
    <dgm:cxn modelId="{4C78D9B5-7F2C-412B-B091-260289056E71}" srcId="{E2918531-4D39-4624-84A2-E1C76B95B714}" destId="{A78EBBF2-CC1A-4F6E-B111-0101EEAB25BE}" srcOrd="1" destOrd="0" parTransId="{54B44181-C8D1-43F7-B065-4482E77C9879}" sibTransId="{CF6120EF-3D84-4709-8114-5A23CC4CA42F}"/>
    <dgm:cxn modelId="{106DFF65-CCD5-4FB4-AABE-823D2B71105C}" type="presParOf" srcId="{7DEBB169-1374-4C93-B854-7CC37EC02259}" destId="{CFD6C38F-49A5-4041-956E-52BEE513E835}" srcOrd="0" destOrd="0" presId="urn:microsoft.com/office/officeart/2005/8/layout/vList2"/>
    <dgm:cxn modelId="{C326C3E0-C7C9-42CD-BF75-8199E3930688}" type="presParOf" srcId="{7DEBB169-1374-4C93-B854-7CC37EC02259}" destId="{EA948C84-9210-4F89-9DE1-79E9B18B6ECC}" srcOrd="1" destOrd="0" presId="urn:microsoft.com/office/officeart/2005/8/layout/vList2"/>
    <dgm:cxn modelId="{4322077D-7970-47CB-9B0F-7666244A2703}" type="presParOf" srcId="{7DEBB169-1374-4C93-B854-7CC37EC02259}" destId="{9CCDF708-0E5F-494A-8E56-62E15A134A0E}" srcOrd="2" destOrd="0" presId="urn:microsoft.com/office/officeart/2005/8/layout/vList2"/>
    <dgm:cxn modelId="{73FA142D-D325-44D6-BDF2-3F9EFF3136F4}" type="presParOf" srcId="{7DEBB169-1374-4C93-B854-7CC37EC02259}" destId="{EBB15AAF-E247-4002-9078-C2CE1E80D00C}" srcOrd="3" destOrd="0" presId="urn:microsoft.com/office/officeart/2005/8/layout/vList2"/>
    <dgm:cxn modelId="{1482B8A4-F27B-4DD6-9B2E-D2A02CAA9E52}" type="presParOf" srcId="{7DEBB169-1374-4C93-B854-7CC37EC02259}" destId="{4FE1A893-2F8C-49D5-B685-693FE1943A6A}" srcOrd="4" destOrd="0" presId="urn:microsoft.com/office/officeart/2005/8/layout/vList2"/>
    <dgm:cxn modelId="{B1BA273C-8D88-4ADE-A3E5-A42A979ADDEF}" type="presParOf" srcId="{7DEBB169-1374-4C93-B854-7CC37EC02259}" destId="{471FE7DB-E2C9-4ED3-A9D4-DA1EA03D3ADD}" srcOrd="5" destOrd="0" presId="urn:microsoft.com/office/officeart/2005/8/layout/vList2"/>
    <dgm:cxn modelId="{8254B675-3BB8-4200-82AF-4A773AABAF6E}" type="presParOf" srcId="{7DEBB169-1374-4C93-B854-7CC37EC02259}" destId="{B2894DE1-9961-4E9D-A327-392C2EBE7893}" srcOrd="6" destOrd="0" presId="urn:microsoft.com/office/officeart/2005/8/layout/vList2"/>
    <dgm:cxn modelId="{1CE0205C-D994-4648-8DFA-59AF350AE92D}" type="presParOf" srcId="{7DEBB169-1374-4C93-B854-7CC37EC02259}" destId="{CC7BEFD0-99E7-4AED-B3F4-4895B931A13E}" srcOrd="7" destOrd="0" presId="urn:microsoft.com/office/officeart/2005/8/layout/vList2"/>
    <dgm:cxn modelId="{02AD6E4A-677C-4159-83FC-B8E45D088B55}" type="presParOf" srcId="{7DEBB169-1374-4C93-B854-7CC37EC02259}" destId="{CB3771BB-7F36-43DB-9484-1C78974526C3}"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D80F24-E9AF-451D-AC0A-9FCEFB84A59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AE255BF-6DA7-460C-B4EA-678FD0F01C60}">
      <dgm:prSet phldrT="[Text]" custT="1"/>
      <dgm:spPr>
        <a:gradFill flip="none" rotWithShape="1">
          <a:gsLst>
            <a:gs pos="52000">
              <a:srgbClr val="212450">
                <a:alpha val="0"/>
              </a:srgbClr>
            </a:gs>
            <a:gs pos="100000">
              <a:srgbClr val="6E814C"/>
            </a:gs>
            <a:gs pos="0">
              <a:srgbClr val="252C25"/>
            </a:gs>
          </a:gsLst>
          <a:lin ang="2700000" scaled="1"/>
          <a:tileRect/>
        </a:gradFill>
      </dgm:spPr>
      <dgm:t>
        <a:bodyPr/>
        <a:lstStyle/>
        <a:p>
          <a:r>
            <a:rPr lang="en-US" sz="1400" b="0" i="0">
              <a:solidFill>
                <a:schemeClr val="bg1"/>
              </a:solidFill>
              <a:effectLst/>
              <a:latin typeface="+mn-lt"/>
            </a:rPr>
            <a:t>Intelligence, surveillance, &amp; reconnaissance (ISR)</a:t>
          </a:r>
          <a:endParaRPr lang="en-US" sz="1400">
            <a:latin typeface="+mn-lt"/>
          </a:endParaRPr>
        </a:p>
      </dgm:t>
    </dgm:pt>
    <dgm:pt modelId="{69398A67-3136-46B8-9564-FCBD57CF021F}" type="parTrans" cxnId="{475EEFA1-6A5A-42B6-89F6-72373E53EC2E}">
      <dgm:prSet/>
      <dgm:spPr/>
      <dgm:t>
        <a:bodyPr/>
        <a:lstStyle/>
        <a:p>
          <a:endParaRPr lang="en-US" sz="1600">
            <a:latin typeface="+mn-lt"/>
          </a:endParaRPr>
        </a:p>
      </dgm:t>
    </dgm:pt>
    <dgm:pt modelId="{939E99D4-2FCE-4AF5-8CB2-3667A6F5AB09}" type="sibTrans" cxnId="{475EEFA1-6A5A-42B6-89F6-72373E53EC2E}">
      <dgm:prSet/>
      <dgm:spPr/>
      <dgm:t>
        <a:bodyPr/>
        <a:lstStyle/>
        <a:p>
          <a:endParaRPr lang="en-US" sz="1600">
            <a:latin typeface="+mn-lt"/>
          </a:endParaRPr>
        </a:p>
      </dgm:t>
    </dgm:pt>
    <dgm:pt modelId="{5FB81426-C648-4247-B30A-F726400D0F3E}">
      <dgm:prSet phldrT="[Text]" custT="1"/>
      <dgm:spPr>
        <a:gradFill flip="none" rotWithShape="1">
          <a:gsLst>
            <a:gs pos="52000">
              <a:srgbClr val="212450">
                <a:alpha val="0"/>
              </a:srgbClr>
            </a:gs>
            <a:gs pos="100000">
              <a:srgbClr val="6E814C"/>
            </a:gs>
            <a:gs pos="0">
              <a:srgbClr val="252C25"/>
            </a:gs>
          </a:gsLst>
          <a:lin ang="2700000" scaled="1"/>
          <a:tileRect/>
        </a:gradFill>
      </dgm:spPr>
      <dgm:t>
        <a:bodyPr/>
        <a:lstStyle/>
        <a:p>
          <a:r>
            <a:rPr lang="en-US" sz="1400" b="0" i="0">
              <a:solidFill>
                <a:schemeClr val="bg1"/>
              </a:solidFill>
              <a:effectLst/>
              <a:latin typeface="+mn-lt"/>
            </a:rPr>
            <a:t> Air &amp; missile defense</a:t>
          </a:r>
          <a:endParaRPr lang="en-US" sz="1400">
            <a:latin typeface="+mn-lt"/>
          </a:endParaRPr>
        </a:p>
      </dgm:t>
    </dgm:pt>
    <dgm:pt modelId="{B705CD0F-81CE-44D2-845D-36C3532CBD02}" type="parTrans" cxnId="{ED33964A-690E-4A0D-815C-4854FA129070}">
      <dgm:prSet/>
      <dgm:spPr/>
      <dgm:t>
        <a:bodyPr/>
        <a:lstStyle/>
        <a:p>
          <a:endParaRPr lang="en-US" sz="1600">
            <a:latin typeface="+mn-lt"/>
          </a:endParaRPr>
        </a:p>
      </dgm:t>
    </dgm:pt>
    <dgm:pt modelId="{AABB8F45-65B0-4077-93FF-DB993B504992}" type="sibTrans" cxnId="{ED33964A-690E-4A0D-815C-4854FA129070}">
      <dgm:prSet/>
      <dgm:spPr/>
      <dgm:t>
        <a:bodyPr/>
        <a:lstStyle/>
        <a:p>
          <a:endParaRPr lang="en-US" sz="1600">
            <a:latin typeface="+mn-lt"/>
          </a:endParaRPr>
        </a:p>
      </dgm:t>
    </dgm:pt>
    <dgm:pt modelId="{99B7E899-BA47-43DE-958E-479739C14E59}">
      <dgm:prSet phldrT="[Text]" custT="1"/>
      <dgm:spPr>
        <a:gradFill flip="none" rotWithShape="1">
          <a:gsLst>
            <a:gs pos="52000">
              <a:srgbClr val="212450">
                <a:alpha val="0"/>
              </a:srgbClr>
            </a:gs>
            <a:gs pos="100000">
              <a:srgbClr val="6E814C"/>
            </a:gs>
            <a:gs pos="0">
              <a:srgbClr val="252C25"/>
            </a:gs>
          </a:gsLst>
          <a:lin ang="2700000" scaled="1"/>
          <a:tileRect/>
        </a:gradFill>
      </dgm:spPr>
      <dgm:t>
        <a:bodyPr/>
        <a:lstStyle/>
        <a:p>
          <a:r>
            <a:rPr lang="en-US" sz="1400" b="0" i="0">
              <a:solidFill>
                <a:schemeClr val="bg1"/>
              </a:solidFill>
              <a:effectLst/>
              <a:latin typeface="+mn-lt"/>
            </a:rPr>
            <a:t> Foreign material exploitation and electromagnetic systems</a:t>
          </a:r>
          <a:endParaRPr lang="en-US" sz="1400">
            <a:latin typeface="+mn-lt"/>
          </a:endParaRPr>
        </a:p>
      </dgm:t>
    </dgm:pt>
    <dgm:pt modelId="{35197E0F-1B1D-4455-BE65-F1F825B373B0}" type="parTrans" cxnId="{897F9A6D-734E-43B0-919C-FE2FCF7731BF}">
      <dgm:prSet/>
      <dgm:spPr/>
      <dgm:t>
        <a:bodyPr/>
        <a:lstStyle/>
        <a:p>
          <a:endParaRPr lang="en-US" sz="1600">
            <a:latin typeface="+mn-lt"/>
          </a:endParaRPr>
        </a:p>
      </dgm:t>
    </dgm:pt>
    <dgm:pt modelId="{C07C2EE8-8B19-4DD8-91DA-5F643346A2EC}" type="sibTrans" cxnId="{897F9A6D-734E-43B0-919C-FE2FCF7731BF}">
      <dgm:prSet/>
      <dgm:spPr/>
      <dgm:t>
        <a:bodyPr/>
        <a:lstStyle/>
        <a:p>
          <a:endParaRPr lang="en-US" sz="1600">
            <a:latin typeface="+mn-lt"/>
          </a:endParaRPr>
        </a:p>
      </dgm:t>
    </dgm:pt>
    <dgm:pt modelId="{83980575-D87F-415D-B50C-C11E8BB07813}">
      <dgm:prSet phldrT="[Text]" custT="1"/>
      <dgm:spPr>
        <a:gradFill flip="none" rotWithShape="1">
          <a:gsLst>
            <a:gs pos="52000">
              <a:srgbClr val="212450">
                <a:alpha val="0"/>
              </a:srgbClr>
            </a:gs>
            <a:gs pos="100000">
              <a:srgbClr val="6E814C"/>
            </a:gs>
            <a:gs pos="0">
              <a:srgbClr val="252C25"/>
            </a:gs>
          </a:gsLst>
          <a:lin ang="2700000" scaled="1"/>
          <a:tileRect/>
        </a:gradFill>
      </dgm:spPr>
      <dgm:t>
        <a:bodyPr/>
        <a:lstStyle/>
        <a:p>
          <a:r>
            <a:rPr lang="en-US" sz="1400" b="0" i="0">
              <a:solidFill>
                <a:schemeClr val="bg1"/>
              </a:solidFill>
              <a:effectLst/>
              <a:latin typeface="+mn-lt"/>
            </a:rPr>
            <a:t>Electronic attack/electronic protection (EA/ EP).</a:t>
          </a:r>
          <a:endParaRPr lang="en-US" sz="1400">
            <a:latin typeface="+mn-lt"/>
          </a:endParaRPr>
        </a:p>
      </dgm:t>
    </dgm:pt>
    <dgm:pt modelId="{49BDEE51-06DA-4CE8-BAC1-8948931AD975}" type="parTrans" cxnId="{E6829501-5BC3-4322-90E2-0750C82CB8BC}">
      <dgm:prSet/>
      <dgm:spPr/>
      <dgm:t>
        <a:bodyPr/>
        <a:lstStyle/>
        <a:p>
          <a:endParaRPr lang="en-US" sz="1600">
            <a:latin typeface="+mn-lt"/>
          </a:endParaRPr>
        </a:p>
      </dgm:t>
    </dgm:pt>
    <dgm:pt modelId="{548BB465-C344-43E5-AD39-0337A7796C10}" type="sibTrans" cxnId="{E6829501-5BC3-4322-90E2-0750C82CB8BC}">
      <dgm:prSet/>
      <dgm:spPr/>
      <dgm:t>
        <a:bodyPr/>
        <a:lstStyle/>
        <a:p>
          <a:endParaRPr lang="en-US" sz="1600">
            <a:latin typeface="+mn-lt"/>
          </a:endParaRPr>
        </a:p>
      </dgm:t>
    </dgm:pt>
    <dgm:pt modelId="{632D2690-CB6E-478B-96D5-D34DAAA66DA7}" type="pres">
      <dgm:prSet presAssocID="{63D80F24-E9AF-451D-AC0A-9FCEFB84A599}" presName="diagram" presStyleCnt="0">
        <dgm:presLayoutVars>
          <dgm:dir/>
          <dgm:resizeHandles val="exact"/>
        </dgm:presLayoutVars>
      </dgm:prSet>
      <dgm:spPr/>
    </dgm:pt>
    <dgm:pt modelId="{57142274-4432-402B-B8E8-52C5488164A4}" type="pres">
      <dgm:prSet presAssocID="{DAE255BF-6DA7-460C-B4EA-678FD0F01C60}" presName="node" presStyleLbl="node1" presStyleIdx="0" presStyleCnt="4">
        <dgm:presLayoutVars>
          <dgm:bulletEnabled val="1"/>
        </dgm:presLayoutVars>
      </dgm:prSet>
      <dgm:spPr/>
    </dgm:pt>
    <dgm:pt modelId="{576E02B7-7D27-44C5-AA6C-297DF5DE376C}" type="pres">
      <dgm:prSet presAssocID="{939E99D4-2FCE-4AF5-8CB2-3667A6F5AB09}" presName="sibTrans" presStyleCnt="0"/>
      <dgm:spPr/>
    </dgm:pt>
    <dgm:pt modelId="{24E83BD6-29D9-41B6-A04D-B6CFDA8DB050}" type="pres">
      <dgm:prSet presAssocID="{5FB81426-C648-4247-B30A-F726400D0F3E}" presName="node" presStyleLbl="node1" presStyleIdx="1" presStyleCnt="4">
        <dgm:presLayoutVars>
          <dgm:bulletEnabled val="1"/>
        </dgm:presLayoutVars>
      </dgm:prSet>
      <dgm:spPr/>
    </dgm:pt>
    <dgm:pt modelId="{77CD8064-5F6A-485B-BD73-ADEDC8ED3AE4}" type="pres">
      <dgm:prSet presAssocID="{AABB8F45-65B0-4077-93FF-DB993B504992}" presName="sibTrans" presStyleCnt="0"/>
      <dgm:spPr/>
    </dgm:pt>
    <dgm:pt modelId="{AAB70E46-4D0D-4229-8F6B-CA4D9881CFB2}" type="pres">
      <dgm:prSet presAssocID="{99B7E899-BA47-43DE-958E-479739C14E59}" presName="node" presStyleLbl="node1" presStyleIdx="2" presStyleCnt="4">
        <dgm:presLayoutVars>
          <dgm:bulletEnabled val="1"/>
        </dgm:presLayoutVars>
      </dgm:prSet>
      <dgm:spPr/>
    </dgm:pt>
    <dgm:pt modelId="{0F22D4A0-8003-4CD3-894D-88170AFD0002}" type="pres">
      <dgm:prSet presAssocID="{C07C2EE8-8B19-4DD8-91DA-5F643346A2EC}" presName="sibTrans" presStyleCnt="0"/>
      <dgm:spPr/>
    </dgm:pt>
    <dgm:pt modelId="{FBF79041-CE87-4F75-AABE-0718A37B93AA}" type="pres">
      <dgm:prSet presAssocID="{83980575-D87F-415D-B50C-C11E8BB07813}" presName="node" presStyleLbl="node1" presStyleIdx="3" presStyleCnt="4">
        <dgm:presLayoutVars>
          <dgm:bulletEnabled val="1"/>
        </dgm:presLayoutVars>
      </dgm:prSet>
      <dgm:spPr/>
    </dgm:pt>
  </dgm:ptLst>
  <dgm:cxnLst>
    <dgm:cxn modelId="{E6829501-5BC3-4322-90E2-0750C82CB8BC}" srcId="{63D80F24-E9AF-451D-AC0A-9FCEFB84A599}" destId="{83980575-D87F-415D-B50C-C11E8BB07813}" srcOrd="3" destOrd="0" parTransId="{49BDEE51-06DA-4CE8-BAC1-8948931AD975}" sibTransId="{548BB465-C344-43E5-AD39-0337A7796C10}"/>
    <dgm:cxn modelId="{ED33964A-690E-4A0D-815C-4854FA129070}" srcId="{63D80F24-E9AF-451D-AC0A-9FCEFB84A599}" destId="{5FB81426-C648-4247-B30A-F726400D0F3E}" srcOrd="1" destOrd="0" parTransId="{B705CD0F-81CE-44D2-845D-36C3532CBD02}" sibTransId="{AABB8F45-65B0-4077-93FF-DB993B504992}"/>
    <dgm:cxn modelId="{897F9A6D-734E-43B0-919C-FE2FCF7731BF}" srcId="{63D80F24-E9AF-451D-AC0A-9FCEFB84A599}" destId="{99B7E899-BA47-43DE-958E-479739C14E59}" srcOrd="2" destOrd="0" parTransId="{35197E0F-1B1D-4455-BE65-F1F825B373B0}" sibTransId="{C07C2EE8-8B19-4DD8-91DA-5F643346A2EC}"/>
    <dgm:cxn modelId="{475EEFA1-6A5A-42B6-89F6-72373E53EC2E}" srcId="{63D80F24-E9AF-451D-AC0A-9FCEFB84A599}" destId="{DAE255BF-6DA7-460C-B4EA-678FD0F01C60}" srcOrd="0" destOrd="0" parTransId="{69398A67-3136-46B8-9564-FCBD57CF021F}" sibTransId="{939E99D4-2FCE-4AF5-8CB2-3667A6F5AB09}"/>
    <dgm:cxn modelId="{A0569DB8-D525-4EFD-886D-6298F820A90E}" type="presOf" srcId="{83980575-D87F-415D-B50C-C11E8BB07813}" destId="{FBF79041-CE87-4F75-AABE-0718A37B93AA}" srcOrd="0" destOrd="0" presId="urn:microsoft.com/office/officeart/2005/8/layout/default"/>
    <dgm:cxn modelId="{44A05EC8-BDB4-4257-8C4F-CDE2027CD6C5}" type="presOf" srcId="{DAE255BF-6DA7-460C-B4EA-678FD0F01C60}" destId="{57142274-4432-402B-B8E8-52C5488164A4}" srcOrd="0" destOrd="0" presId="urn:microsoft.com/office/officeart/2005/8/layout/default"/>
    <dgm:cxn modelId="{CC91EFC9-2D0B-42CD-96D3-F9A00BF25426}" type="presOf" srcId="{5FB81426-C648-4247-B30A-F726400D0F3E}" destId="{24E83BD6-29D9-41B6-A04D-B6CFDA8DB050}" srcOrd="0" destOrd="0" presId="urn:microsoft.com/office/officeart/2005/8/layout/default"/>
    <dgm:cxn modelId="{0DCA03CD-6211-4AFC-B5A7-7E89C2BBA0A8}" type="presOf" srcId="{63D80F24-E9AF-451D-AC0A-9FCEFB84A599}" destId="{632D2690-CB6E-478B-96D5-D34DAAA66DA7}" srcOrd="0" destOrd="0" presId="urn:microsoft.com/office/officeart/2005/8/layout/default"/>
    <dgm:cxn modelId="{284355FA-C06D-49F0-A370-391ED2BB53EF}" type="presOf" srcId="{99B7E899-BA47-43DE-958E-479739C14E59}" destId="{AAB70E46-4D0D-4229-8F6B-CA4D9881CFB2}" srcOrd="0" destOrd="0" presId="urn:microsoft.com/office/officeart/2005/8/layout/default"/>
    <dgm:cxn modelId="{29E125F8-CC60-4B9B-A9E2-72683EB3C90C}" type="presParOf" srcId="{632D2690-CB6E-478B-96D5-D34DAAA66DA7}" destId="{57142274-4432-402B-B8E8-52C5488164A4}" srcOrd="0" destOrd="0" presId="urn:microsoft.com/office/officeart/2005/8/layout/default"/>
    <dgm:cxn modelId="{7CCA019F-E1FC-4476-8FA8-4055EBD6B139}" type="presParOf" srcId="{632D2690-CB6E-478B-96D5-D34DAAA66DA7}" destId="{576E02B7-7D27-44C5-AA6C-297DF5DE376C}" srcOrd="1" destOrd="0" presId="urn:microsoft.com/office/officeart/2005/8/layout/default"/>
    <dgm:cxn modelId="{06855631-2CBA-438F-8F7A-61165332A943}" type="presParOf" srcId="{632D2690-CB6E-478B-96D5-D34DAAA66DA7}" destId="{24E83BD6-29D9-41B6-A04D-B6CFDA8DB050}" srcOrd="2" destOrd="0" presId="urn:microsoft.com/office/officeart/2005/8/layout/default"/>
    <dgm:cxn modelId="{7AEB6487-BAD8-4E20-9729-43790ECE275F}" type="presParOf" srcId="{632D2690-CB6E-478B-96D5-D34DAAA66DA7}" destId="{77CD8064-5F6A-485B-BD73-ADEDC8ED3AE4}" srcOrd="3" destOrd="0" presId="urn:microsoft.com/office/officeart/2005/8/layout/default"/>
    <dgm:cxn modelId="{9B6BCEFA-7984-4DAF-8121-EF01C9FC38DC}" type="presParOf" srcId="{632D2690-CB6E-478B-96D5-D34DAAA66DA7}" destId="{AAB70E46-4D0D-4229-8F6B-CA4D9881CFB2}" srcOrd="4" destOrd="0" presId="urn:microsoft.com/office/officeart/2005/8/layout/default"/>
    <dgm:cxn modelId="{86E6FFD8-0B9A-49A8-9385-78412A9A4461}" type="presParOf" srcId="{632D2690-CB6E-478B-96D5-D34DAAA66DA7}" destId="{0F22D4A0-8003-4CD3-894D-88170AFD0002}" srcOrd="5" destOrd="0" presId="urn:microsoft.com/office/officeart/2005/8/layout/default"/>
    <dgm:cxn modelId="{9B31A55A-2681-44D4-9C06-3CB71A5700F5}" type="presParOf" srcId="{632D2690-CB6E-478B-96D5-D34DAAA66DA7}" destId="{FBF79041-CE87-4F75-AABE-0718A37B93AA}" srcOrd="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03DA3C-011E-4623-9954-B4A682CC15BE}" type="doc">
      <dgm:prSet loTypeId="urn:microsoft.com/office/officeart/2005/8/layout/hChevron3" loCatId="process" qsTypeId="urn:microsoft.com/office/officeart/2005/8/quickstyle/simple1" qsCatId="simple" csTypeId="urn:microsoft.com/office/officeart/2005/8/colors/accent0_3" csCatId="mainScheme" phldr="1"/>
      <dgm:spPr/>
    </dgm:pt>
    <dgm:pt modelId="{C22C994C-07BC-412D-B35D-42B22DFB3062}">
      <dgm:prSet phldrT="[Text]"/>
      <dgm:spPr>
        <a:solidFill>
          <a:srgbClr val="9A802D"/>
        </a:solidFill>
      </dgm:spPr>
      <dgm:t>
        <a:bodyPr/>
        <a:lstStyle/>
        <a:p>
          <a:r>
            <a:rPr lang="en-US"/>
            <a:t>Jan</a:t>
          </a:r>
        </a:p>
      </dgm:t>
    </dgm:pt>
    <dgm:pt modelId="{9277F177-BF85-4D74-B691-A03740351168}" type="parTrans" cxnId="{88DA4A58-8FBF-43B8-9FE3-91A74568E192}">
      <dgm:prSet/>
      <dgm:spPr/>
      <dgm:t>
        <a:bodyPr/>
        <a:lstStyle/>
        <a:p>
          <a:endParaRPr lang="en-US"/>
        </a:p>
      </dgm:t>
    </dgm:pt>
    <dgm:pt modelId="{5924EC6F-466E-456F-8716-1279CE447006}" type="sibTrans" cxnId="{88DA4A58-8FBF-43B8-9FE3-91A74568E192}">
      <dgm:prSet/>
      <dgm:spPr/>
      <dgm:t>
        <a:bodyPr/>
        <a:lstStyle/>
        <a:p>
          <a:endParaRPr lang="en-US"/>
        </a:p>
      </dgm:t>
    </dgm:pt>
    <dgm:pt modelId="{3F945733-15FF-4922-91A6-2FF11FDFB6A1}">
      <dgm:prSet phldrT="[Text]"/>
      <dgm:spPr/>
      <dgm:t>
        <a:bodyPr/>
        <a:lstStyle/>
        <a:p>
          <a:r>
            <a:rPr lang="en-US"/>
            <a:t>Feb</a:t>
          </a:r>
        </a:p>
      </dgm:t>
    </dgm:pt>
    <dgm:pt modelId="{75AFD381-68EA-40E8-8FF4-0F1AAB3F70B1}" type="parTrans" cxnId="{97337464-778C-4BD8-81AF-F4371F36CBA2}">
      <dgm:prSet/>
      <dgm:spPr/>
      <dgm:t>
        <a:bodyPr/>
        <a:lstStyle/>
        <a:p>
          <a:endParaRPr lang="en-US"/>
        </a:p>
      </dgm:t>
    </dgm:pt>
    <dgm:pt modelId="{5DE5A8CC-D35A-46BC-8F50-C680F8FC72BF}" type="sibTrans" cxnId="{97337464-778C-4BD8-81AF-F4371F36CBA2}">
      <dgm:prSet/>
      <dgm:spPr/>
      <dgm:t>
        <a:bodyPr/>
        <a:lstStyle/>
        <a:p>
          <a:endParaRPr lang="en-US"/>
        </a:p>
      </dgm:t>
    </dgm:pt>
    <dgm:pt modelId="{825E4A11-FD17-476F-A249-3F95AD0D37B9}">
      <dgm:prSet phldrT="[Text]"/>
      <dgm:spPr/>
      <dgm:t>
        <a:bodyPr/>
        <a:lstStyle/>
        <a:p>
          <a:r>
            <a:rPr lang="en-US"/>
            <a:t>Mar</a:t>
          </a:r>
        </a:p>
      </dgm:t>
    </dgm:pt>
    <dgm:pt modelId="{5FDD058C-5EE7-43F0-A283-34AD681761C0}" type="parTrans" cxnId="{B1915581-E853-4DCD-880C-C0F81A5B64C4}">
      <dgm:prSet/>
      <dgm:spPr/>
      <dgm:t>
        <a:bodyPr/>
        <a:lstStyle/>
        <a:p>
          <a:endParaRPr lang="en-US"/>
        </a:p>
      </dgm:t>
    </dgm:pt>
    <dgm:pt modelId="{E087336B-F159-4A11-9BE4-B6D62E59071C}" type="sibTrans" cxnId="{B1915581-E853-4DCD-880C-C0F81A5B64C4}">
      <dgm:prSet/>
      <dgm:spPr/>
      <dgm:t>
        <a:bodyPr/>
        <a:lstStyle/>
        <a:p>
          <a:endParaRPr lang="en-US"/>
        </a:p>
      </dgm:t>
    </dgm:pt>
    <dgm:pt modelId="{C8FC0BD2-7873-4F61-9ABD-9A194AB83E88}">
      <dgm:prSet phldrT="[Text]"/>
      <dgm:spPr/>
      <dgm:t>
        <a:bodyPr/>
        <a:lstStyle/>
        <a:p>
          <a:r>
            <a:rPr lang="en-US"/>
            <a:t>Apr</a:t>
          </a:r>
        </a:p>
      </dgm:t>
    </dgm:pt>
    <dgm:pt modelId="{96597F1F-E740-4E22-A94F-D6D7B3099A03}" type="parTrans" cxnId="{5D36E4D8-5E3F-4176-9D3C-7F1EB1B2C0B3}">
      <dgm:prSet/>
      <dgm:spPr/>
      <dgm:t>
        <a:bodyPr/>
        <a:lstStyle/>
        <a:p>
          <a:endParaRPr lang="en-US"/>
        </a:p>
      </dgm:t>
    </dgm:pt>
    <dgm:pt modelId="{31B66E9E-7F2C-495E-8A6D-91A551E29B47}" type="sibTrans" cxnId="{5D36E4D8-5E3F-4176-9D3C-7F1EB1B2C0B3}">
      <dgm:prSet/>
      <dgm:spPr/>
      <dgm:t>
        <a:bodyPr/>
        <a:lstStyle/>
        <a:p>
          <a:endParaRPr lang="en-US"/>
        </a:p>
      </dgm:t>
    </dgm:pt>
    <dgm:pt modelId="{32FCD233-4511-4650-9280-579034368F5A}">
      <dgm:prSet phldrT="[Text]"/>
      <dgm:spPr/>
      <dgm:t>
        <a:bodyPr/>
        <a:lstStyle/>
        <a:p>
          <a:r>
            <a:rPr lang="en-US"/>
            <a:t>May</a:t>
          </a:r>
        </a:p>
      </dgm:t>
    </dgm:pt>
    <dgm:pt modelId="{E4A5B856-95FF-4EF3-930B-5797E6A1E0D1}" type="parTrans" cxnId="{2CD3B102-C93A-4EB0-9C7D-9283858DBEAA}">
      <dgm:prSet/>
      <dgm:spPr/>
      <dgm:t>
        <a:bodyPr/>
        <a:lstStyle/>
        <a:p>
          <a:endParaRPr lang="en-US"/>
        </a:p>
      </dgm:t>
    </dgm:pt>
    <dgm:pt modelId="{531FD56B-D9C0-4C1F-BC3C-69A225AE4421}" type="sibTrans" cxnId="{2CD3B102-C93A-4EB0-9C7D-9283858DBEAA}">
      <dgm:prSet/>
      <dgm:spPr/>
      <dgm:t>
        <a:bodyPr/>
        <a:lstStyle/>
        <a:p>
          <a:endParaRPr lang="en-US"/>
        </a:p>
      </dgm:t>
    </dgm:pt>
    <dgm:pt modelId="{B7671558-B72B-4AFE-85DC-19D2952F540E}">
      <dgm:prSet phldrT="[Text]"/>
      <dgm:spPr/>
      <dgm:t>
        <a:bodyPr/>
        <a:lstStyle/>
        <a:p>
          <a:r>
            <a:rPr lang="en-US"/>
            <a:t>Jun</a:t>
          </a:r>
        </a:p>
      </dgm:t>
    </dgm:pt>
    <dgm:pt modelId="{274D2365-EC56-4D65-A48C-14648E1D263D}" type="parTrans" cxnId="{F3BA6A7E-CF33-466E-840F-02C090F6F4FC}">
      <dgm:prSet/>
      <dgm:spPr/>
      <dgm:t>
        <a:bodyPr/>
        <a:lstStyle/>
        <a:p>
          <a:endParaRPr lang="en-US"/>
        </a:p>
      </dgm:t>
    </dgm:pt>
    <dgm:pt modelId="{5CD29CCB-9957-44CD-8178-7F3EE763126B}" type="sibTrans" cxnId="{F3BA6A7E-CF33-466E-840F-02C090F6F4FC}">
      <dgm:prSet/>
      <dgm:spPr/>
      <dgm:t>
        <a:bodyPr/>
        <a:lstStyle/>
        <a:p>
          <a:endParaRPr lang="en-US"/>
        </a:p>
      </dgm:t>
    </dgm:pt>
    <dgm:pt modelId="{D5CFA58D-A705-44C7-9772-5F7FA54B74BA}">
      <dgm:prSet phldrT="[Text]"/>
      <dgm:spPr/>
      <dgm:t>
        <a:bodyPr/>
        <a:lstStyle/>
        <a:p>
          <a:r>
            <a:rPr lang="en-US"/>
            <a:t>Jul</a:t>
          </a:r>
        </a:p>
      </dgm:t>
    </dgm:pt>
    <dgm:pt modelId="{6B2CA60E-87B8-411D-94A4-9690CA11E20C}" type="parTrans" cxnId="{552E56D8-B881-40C1-9949-01636604BF2F}">
      <dgm:prSet/>
      <dgm:spPr/>
      <dgm:t>
        <a:bodyPr/>
        <a:lstStyle/>
        <a:p>
          <a:endParaRPr lang="en-US"/>
        </a:p>
      </dgm:t>
    </dgm:pt>
    <dgm:pt modelId="{F9277425-8B86-4313-8503-B2C38A12CC76}" type="sibTrans" cxnId="{552E56D8-B881-40C1-9949-01636604BF2F}">
      <dgm:prSet/>
      <dgm:spPr/>
      <dgm:t>
        <a:bodyPr/>
        <a:lstStyle/>
        <a:p>
          <a:endParaRPr lang="en-US"/>
        </a:p>
      </dgm:t>
    </dgm:pt>
    <dgm:pt modelId="{50C62251-05D1-4ADA-8D7F-648C4E9A05DA}">
      <dgm:prSet phldrT="[Text]"/>
      <dgm:spPr>
        <a:solidFill>
          <a:srgbClr val="44546A"/>
        </a:solidFill>
      </dgm:spPr>
      <dgm:t>
        <a:bodyPr/>
        <a:lstStyle/>
        <a:p>
          <a:r>
            <a:rPr lang="en-US"/>
            <a:t>Aug</a:t>
          </a:r>
        </a:p>
      </dgm:t>
    </dgm:pt>
    <dgm:pt modelId="{38514EBB-3DC5-40CB-A873-2243950C3C1A}" type="parTrans" cxnId="{8D16790C-B74E-41F9-A850-4E2CA2FAAAAE}">
      <dgm:prSet/>
      <dgm:spPr/>
      <dgm:t>
        <a:bodyPr/>
        <a:lstStyle/>
        <a:p>
          <a:endParaRPr lang="en-US"/>
        </a:p>
      </dgm:t>
    </dgm:pt>
    <dgm:pt modelId="{6F2DE55B-9CE1-4D92-B00F-D4AC337E6849}" type="sibTrans" cxnId="{8D16790C-B74E-41F9-A850-4E2CA2FAAAAE}">
      <dgm:prSet/>
      <dgm:spPr/>
      <dgm:t>
        <a:bodyPr/>
        <a:lstStyle/>
        <a:p>
          <a:endParaRPr lang="en-US"/>
        </a:p>
      </dgm:t>
    </dgm:pt>
    <dgm:pt modelId="{F6DB39AC-1FF3-45F7-B14B-E4F5C1C69F57}" type="pres">
      <dgm:prSet presAssocID="{FF03DA3C-011E-4623-9954-B4A682CC15BE}" presName="Name0" presStyleCnt="0">
        <dgm:presLayoutVars>
          <dgm:dir/>
          <dgm:resizeHandles val="exact"/>
        </dgm:presLayoutVars>
      </dgm:prSet>
      <dgm:spPr/>
    </dgm:pt>
    <dgm:pt modelId="{ADD08075-AD33-460C-AB09-FE09B2DA81C2}" type="pres">
      <dgm:prSet presAssocID="{C22C994C-07BC-412D-B35D-42B22DFB3062}" presName="parTxOnly" presStyleLbl="node1" presStyleIdx="0" presStyleCnt="8" custScaleX="161051" custScaleY="177156">
        <dgm:presLayoutVars>
          <dgm:bulletEnabled val="1"/>
        </dgm:presLayoutVars>
      </dgm:prSet>
      <dgm:spPr/>
    </dgm:pt>
    <dgm:pt modelId="{58C659CB-9347-4984-8CAC-36A158C97143}" type="pres">
      <dgm:prSet presAssocID="{5924EC6F-466E-456F-8716-1279CE447006}" presName="parSpace" presStyleCnt="0"/>
      <dgm:spPr/>
    </dgm:pt>
    <dgm:pt modelId="{7294D695-6B9B-4306-9A41-8CBFBADD52AD}" type="pres">
      <dgm:prSet presAssocID="{3F945733-15FF-4922-91A6-2FF11FDFB6A1}" presName="parTxOnly" presStyleLbl="node1" presStyleIdx="1" presStyleCnt="8" custScaleX="161051" custScaleY="177156">
        <dgm:presLayoutVars>
          <dgm:bulletEnabled val="1"/>
        </dgm:presLayoutVars>
      </dgm:prSet>
      <dgm:spPr/>
    </dgm:pt>
    <dgm:pt modelId="{2D64B507-147D-46F0-B1DA-63B71501DD7C}" type="pres">
      <dgm:prSet presAssocID="{5DE5A8CC-D35A-46BC-8F50-C680F8FC72BF}" presName="parSpace" presStyleCnt="0"/>
      <dgm:spPr/>
    </dgm:pt>
    <dgm:pt modelId="{A564BA40-656F-40B3-8112-1AF01152EF6E}" type="pres">
      <dgm:prSet presAssocID="{825E4A11-FD17-476F-A249-3F95AD0D37B9}" presName="parTxOnly" presStyleLbl="node1" presStyleIdx="2" presStyleCnt="8" custScaleX="161051" custScaleY="177156">
        <dgm:presLayoutVars>
          <dgm:bulletEnabled val="1"/>
        </dgm:presLayoutVars>
      </dgm:prSet>
      <dgm:spPr/>
    </dgm:pt>
    <dgm:pt modelId="{7A3C83D5-92E2-4C3B-822E-2E5A5BF6EF6C}" type="pres">
      <dgm:prSet presAssocID="{E087336B-F159-4A11-9BE4-B6D62E59071C}" presName="parSpace" presStyleCnt="0"/>
      <dgm:spPr/>
    </dgm:pt>
    <dgm:pt modelId="{83CE512A-0B6A-4D51-A2B1-9EE0BF6BFC8F}" type="pres">
      <dgm:prSet presAssocID="{C8FC0BD2-7873-4F61-9ABD-9A194AB83E88}" presName="parTxOnly" presStyleLbl="node1" presStyleIdx="3" presStyleCnt="8" custScaleX="161051" custScaleY="177156">
        <dgm:presLayoutVars>
          <dgm:bulletEnabled val="1"/>
        </dgm:presLayoutVars>
      </dgm:prSet>
      <dgm:spPr/>
    </dgm:pt>
    <dgm:pt modelId="{E13FEDE6-9D8F-44B8-B004-4B6FF6D372B8}" type="pres">
      <dgm:prSet presAssocID="{31B66E9E-7F2C-495E-8A6D-91A551E29B47}" presName="parSpace" presStyleCnt="0"/>
      <dgm:spPr/>
    </dgm:pt>
    <dgm:pt modelId="{7C2EC2B9-78FF-483A-9401-A312ADB18C13}" type="pres">
      <dgm:prSet presAssocID="{32FCD233-4511-4650-9280-579034368F5A}" presName="parTxOnly" presStyleLbl="node1" presStyleIdx="4" presStyleCnt="8" custScaleX="161051" custScaleY="177156">
        <dgm:presLayoutVars>
          <dgm:bulletEnabled val="1"/>
        </dgm:presLayoutVars>
      </dgm:prSet>
      <dgm:spPr/>
    </dgm:pt>
    <dgm:pt modelId="{30CE5DDD-5EE0-44CA-9617-8FF42C52763E}" type="pres">
      <dgm:prSet presAssocID="{531FD56B-D9C0-4C1F-BC3C-69A225AE4421}" presName="parSpace" presStyleCnt="0"/>
      <dgm:spPr/>
    </dgm:pt>
    <dgm:pt modelId="{5ED4FBB7-0C08-498C-8A51-AD929D7A741A}" type="pres">
      <dgm:prSet presAssocID="{B7671558-B72B-4AFE-85DC-19D2952F540E}" presName="parTxOnly" presStyleLbl="node1" presStyleIdx="5" presStyleCnt="8" custScaleX="161051" custScaleY="177156">
        <dgm:presLayoutVars>
          <dgm:bulletEnabled val="1"/>
        </dgm:presLayoutVars>
      </dgm:prSet>
      <dgm:spPr/>
    </dgm:pt>
    <dgm:pt modelId="{0F4FB2D6-BC97-4060-B720-04DD91065142}" type="pres">
      <dgm:prSet presAssocID="{5CD29CCB-9957-44CD-8178-7F3EE763126B}" presName="parSpace" presStyleCnt="0"/>
      <dgm:spPr/>
    </dgm:pt>
    <dgm:pt modelId="{A9C77218-AF30-4D0F-A8C8-85DBF7E99BB0}" type="pres">
      <dgm:prSet presAssocID="{D5CFA58D-A705-44C7-9772-5F7FA54B74BA}" presName="parTxOnly" presStyleLbl="node1" presStyleIdx="6" presStyleCnt="8" custScaleX="161051" custScaleY="177156">
        <dgm:presLayoutVars>
          <dgm:bulletEnabled val="1"/>
        </dgm:presLayoutVars>
      </dgm:prSet>
      <dgm:spPr/>
    </dgm:pt>
    <dgm:pt modelId="{AA4F3763-7CD2-45B8-85C1-613D8CD8D067}" type="pres">
      <dgm:prSet presAssocID="{F9277425-8B86-4313-8503-B2C38A12CC76}" presName="parSpace" presStyleCnt="0"/>
      <dgm:spPr/>
    </dgm:pt>
    <dgm:pt modelId="{E60FAC86-2947-438C-B194-57907B3C5B6D}" type="pres">
      <dgm:prSet presAssocID="{50C62251-05D1-4ADA-8D7F-648C4E9A05DA}" presName="parTxOnly" presStyleLbl="node1" presStyleIdx="7" presStyleCnt="8" custScaleX="161051" custScaleY="177156">
        <dgm:presLayoutVars>
          <dgm:bulletEnabled val="1"/>
        </dgm:presLayoutVars>
      </dgm:prSet>
      <dgm:spPr/>
    </dgm:pt>
  </dgm:ptLst>
  <dgm:cxnLst>
    <dgm:cxn modelId="{2CD3B102-C93A-4EB0-9C7D-9283858DBEAA}" srcId="{FF03DA3C-011E-4623-9954-B4A682CC15BE}" destId="{32FCD233-4511-4650-9280-579034368F5A}" srcOrd="4" destOrd="0" parTransId="{E4A5B856-95FF-4EF3-930B-5797E6A1E0D1}" sibTransId="{531FD56B-D9C0-4C1F-BC3C-69A225AE4421}"/>
    <dgm:cxn modelId="{8D16790C-B74E-41F9-A850-4E2CA2FAAAAE}" srcId="{FF03DA3C-011E-4623-9954-B4A682CC15BE}" destId="{50C62251-05D1-4ADA-8D7F-648C4E9A05DA}" srcOrd="7" destOrd="0" parTransId="{38514EBB-3DC5-40CB-A873-2243950C3C1A}" sibTransId="{6F2DE55B-9CE1-4D92-B00F-D4AC337E6849}"/>
    <dgm:cxn modelId="{237FFD27-9405-4AFE-A76E-BEDA736F6F1B}" type="presOf" srcId="{32FCD233-4511-4650-9280-579034368F5A}" destId="{7C2EC2B9-78FF-483A-9401-A312ADB18C13}" srcOrd="0" destOrd="0" presId="urn:microsoft.com/office/officeart/2005/8/layout/hChevron3"/>
    <dgm:cxn modelId="{E74E763A-C8BA-45C6-95E1-E2EA39AB2904}" type="presOf" srcId="{C8FC0BD2-7873-4F61-9ABD-9A194AB83E88}" destId="{83CE512A-0B6A-4D51-A2B1-9EE0BF6BFC8F}" srcOrd="0" destOrd="0" presId="urn:microsoft.com/office/officeart/2005/8/layout/hChevron3"/>
    <dgm:cxn modelId="{3E523F43-BDC1-4FEC-B735-E91334213927}" type="presOf" srcId="{D5CFA58D-A705-44C7-9772-5F7FA54B74BA}" destId="{A9C77218-AF30-4D0F-A8C8-85DBF7E99BB0}" srcOrd="0" destOrd="0" presId="urn:microsoft.com/office/officeart/2005/8/layout/hChevron3"/>
    <dgm:cxn modelId="{88DA4A58-8FBF-43B8-9FE3-91A74568E192}" srcId="{FF03DA3C-011E-4623-9954-B4A682CC15BE}" destId="{C22C994C-07BC-412D-B35D-42B22DFB3062}" srcOrd="0" destOrd="0" parTransId="{9277F177-BF85-4D74-B691-A03740351168}" sibTransId="{5924EC6F-466E-456F-8716-1279CE447006}"/>
    <dgm:cxn modelId="{7C916658-2F3B-44ED-BEBA-85F9BB838EAE}" type="presOf" srcId="{B7671558-B72B-4AFE-85DC-19D2952F540E}" destId="{5ED4FBB7-0C08-498C-8A51-AD929D7A741A}" srcOrd="0" destOrd="0" presId="urn:microsoft.com/office/officeart/2005/8/layout/hChevron3"/>
    <dgm:cxn modelId="{0CC0B35E-464D-4EA7-941A-E1782798561F}" type="presOf" srcId="{3F945733-15FF-4922-91A6-2FF11FDFB6A1}" destId="{7294D695-6B9B-4306-9A41-8CBFBADD52AD}" srcOrd="0" destOrd="0" presId="urn:microsoft.com/office/officeart/2005/8/layout/hChevron3"/>
    <dgm:cxn modelId="{97337464-778C-4BD8-81AF-F4371F36CBA2}" srcId="{FF03DA3C-011E-4623-9954-B4A682CC15BE}" destId="{3F945733-15FF-4922-91A6-2FF11FDFB6A1}" srcOrd="1" destOrd="0" parTransId="{75AFD381-68EA-40E8-8FF4-0F1AAB3F70B1}" sibTransId="{5DE5A8CC-D35A-46BC-8F50-C680F8FC72BF}"/>
    <dgm:cxn modelId="{F3BA6A7E-CF33-466E-840F-02C090F6F4FC}" srcId="{FF03DA3C-011E-4623-9954-B4A682CC15BE}" destId="{B7671558-B72B-4AFE-85DC-19D2952F540E}" srcOrd="5" destOrd="0" parTransId="{274D2365-EC56-4D65-A48C-14648E1D263D}" sibTransId="{5CD29CCB-9957-44CD-8178-7F3EE763126B}"/>
    <dgm:cxn modelId="{B1915581-E853-4DCD-880C-C0F81A5B64C4}" srcId="{FF03DA3C-011E-4623-9954-B4A682CC15BE}" destId="{825E4A11-FD17-476F-A249-3F95AD0D37B9}" srcOrd="2" destOrd="0" parTransId="{5FDD058C-5EE7-43F0-A283-34AD681761C0}" sibTransId="{E087336B-F159-4A11-9BE4-B6D62E59071C}"/>
    <dgm:cxn modelId="{8610A3BA-55D9-437A-83D5-D211F9056D4A}" type="presOf" srcId="{C22C994C-07BC-412D-B35D-42B22DFB3062}" destId="{ADD08075-AD33-460C-AB09-FE09B2DA81C2}" srcOrd="0" destOrd="0" presId="urn:microsoft.com/office/officeart/2005/8/layout/hChevron3"/>
    <dgm:cxn modelId="{552E56D8-B881-40C1-9949-01636604BF2F}" srcId="{FF03DA3C-011E-4623-9954-B4A682CC15BE}" destId="{D5CFA58D-A705-44C7-9772-5F7FA54B74BA}" srcOrd="6" destOrd="0" parTransId="{6B2CA60E-87B8-411D-94A4-9690CA11E20C}" sibTransId="{F9277425-8B86-4313-8503-B2C38A12CC76}"/>
    <dgm:cxn modelId="{5D36E4D8-5E3F-4176-9D3C-7F1EB1B2C0B3}" srcId="{FF03DA3C-011E-4623-9954-B4A682CC15BE}" destId="{C8FC0BD2-7873-4F61-9ABD-9A194AB83E88}" srcOrd="3" destOrd="0" parTransId="{96597F1F-E740-4E22-A94F-D6D7B3099A03}" sibTransId="{31B66E9E-7F2C-495E-8A6D-91A551E29B47}"/>
    <dgm:cxn modelId="{9B34DFF2-685C-45E8-AE6F-248AC5B9A403}" type="presOf" srcId="{FF03DA3C-011E-4623-9954-B4A682CC15BE}" destId="{F6DB39AC-1FF3-45F7-B14B-E4F5C1C69F57}" srcOrd="0" destOrd="0" presId="urn:microsoft.com/office/officeart/2005/8/layout/hChevron3"/>
    <dgm:cxn modelId="{C93F18F4-378D-4555-9F6A-9B04C165139D}" type="presOf" srcId="{825E4A11-FD17-476F-A249-3F95AD0D37B9}" destId="{A564BA40-656F-40B3-8112-1AF01152EF6E}" srcOrd="0" destOrd="0" presId="urn:microsoft.com/office/officeart/2005/8/layout/hChevron3"/>
    <dgm:cxn modelId="{0098EAFF-0561-415A-ADBE-CC28950C4025}" type="presOf" srcId="{50C62251-05D1-4ADA-8D7F-648C4E9A05DA}" destId="{E60FAC86-2947-438C-B194-57907B3C5B6D}" srcOrd="0" destOrd="0" presId="urn:microsoft.com/office/officeart/2005/8/layout/hChevron3"/>
    <dgm:cxn modelId="{F2940A6F-A858-4BA2-BACA-017BA1B200A2}" type="presParOf" srcId="{F6DB39AC-1FF3-45F7-B14B-E4F5C1C69F57}" destId="{ADD08075-AD33-460C-AB09-FE09B2DA81C2}" srcOrd="0" destOrd="0" presId="urn:microsoft.com/office/officeart/2005/8/layout/hChevron3"/>
    <dgm:cxn modelId="{EEC92D07-11C9-4561-B9FE-3DAF33843487}" type="presParOf" srcId="{F6DB39AC-1FF3-45F7-B14B-E4F5C1C69F57}" destId="{58C659CB-9347-4984-8CAC-36A158C97143}" srcOrd="1" destOrd="0" presId="urn:microsoft.com/office/officeart/2005/8/layout/hChevron3"/>
    <dgm:cxn modelId="{116C5016-4F4B-47FC-B928-E6E41EE20EAC}" type="presParOf" srcId="{F6DB39AC-1FF3-45F7-B14B-E4F5C1C69F57}" destId="{7294D695-6B9B-4306-9A41-8CBFBADD52AD}" srcOrd="2" destOrd="0" presId="urn:microsoft.com/office/officeart/2005/8/layout/hChevron3"/>
    <dgm:cxn modelId="{D52FAE40-FFA5-4761-84A2-D2B2F59E9E17}" type="presParOf" srcId="{F6DB39AC-1FF3-45F7-B14B-E4F5C1C69F57}" destId="{2D64B507-147D-46F0-B1DA-63B71501DD7C}" srcOrd="3" destOrd="0" presId="urn:microsoft.com/office/officeart/2005/8/layout/hChevron3"/>
    <dgm:cxn modelId="{3D7DA4AC-7B1B-43D9-B710-E3C6478B92FD}" type="presParOf" srcId="{F6DB39AC-1FF3-45F7-B14B-E4F5C1C69F57}" destId="{A564BA40-656F-40B3-8112-1AF01152EF6E}" srcOrd="4" destOrd="0" presId="urn:microsoft.com/office/officeart/2005/8/layout/hChevron3"/>
    <dgm:cxn modelId="{D7745E12-EF49-46D1-974F-076650A3B58E}" type="presParOf" srcId="{F6DB39AC-1FF3-45F7-B14B-E4F5C1C69F57}" destId="{7A3C83D5-92E2-4C3B-822E-2E5A5BF6EF6C}" srcOrd="5" destOrd="0" presId="urn:microsoft.com/office/officeart/2005/8/layout/hChevron3"/>
    <dgm:cxn modelId="{F6A004DC-F4C2-45CE-AF81-7805A48B7C53}" type="presParOf" srcId="{F6DB39AC-1FF3-45F7-B14B-E4F5C1C69F57}" destId="{83CE512A-0B6A-4D51-A2B1-9EE0BF6BFC8F}" srcOrd="6" destOrd="0" presId="urn:microsoft.com/office/officeart/2005/8/layout/hChevron3"/>
    <dgm:cxn modelId="{33C2E023-5F73-4A12-933C-FC73ECE71DE9}" type="presParOf" srcId="{F6DB39AC-1FF3-45F7-B14B-E4F5C1C69F57}" destId="{E13FEDE6-9D8F-44B8-B004-4B6FF6D372B8}" srcOrd="7" destOrd="0" presId="urn:microsoft.com/office/officeart/2005/8/layout/hChevron3"/>
    <dgm:cxn modelId="{F6AD5DA6-174A-41F1-8453-882F108AF33F}" type="presParOf" srcId="{F6DB39AC-1FF3-45F7-B14B-E4F5C1C69F57}" destId="{7C2EC2B9-78FF-483A-9401-A312ADB18C13}" srcOrd="8" destOrd="0" presId="urn:microsoft.com/office/officeart/2005/8/layout/hChevron3"/>
    <dgm:cxn modelId="{63D0894B-B79D-403E-8DEA-BE83B5F879E2}" type="presParOf" srcId="{F6DB39AC-1FF3-45F7-B14B-E4F5C1C69F57}" destId="{30CE5DDD-5EE0-44CA-9617-8FF42C52763E}" srcOrd="9" destOrd="0" presId="urn:microsoft.com/office/officeart/2005/8/layout/hChevron3"/>
    <dgm:cxn modelId="{389DCE92-5783-4541-893E-50ACEB410F00}" type="presParOf" srcId="{F6DB39AC-1FF3-45F7-B14B-E4F5C1C69F57}" destId="{5ED4FBB7-0C08-498C-8A51-AD929D7A741A}" srcOrd="10" destOrd="0" presId="urn:microsoft.com/office/officeart/2005/8/layout/hChevron3"/>
    <dgm:cxn modelId="{17D6E944-CD02-43C0-A7DA-8C1435DB6DE2}" type="presParOf" srcId="{F6DB39AC-1FF3-45F7-B14B-E4F5C1C69F57}" destId="{0F4FB2D6-BC97-4060-B720-04DD91065142}" srcOrd="11" destOrd="0" presId="urn:microsoft.com/office/officeart/2005/8/layout/hChevron3"/>
    <dgm:cxn modelId="{B516064D-DD51-49C3-B71B-AEB450806482}" type="presParOf" srcId="{F6DB39AC-1FF3-45F7-B14B-E4F5C1C69F57}" destId="{A9C77218-AF30-4D0F-A8C8-85DBF7E99BB0}" srcOrd="12" destOrd="0" presId="urn:microsoft.com/office/officeart/2005/8/layout/hChevron3"/>
    <dgm:cxn modelId="{AC36DA0D-38BC-4597-BB44-FC1D36BCCAE1}" type="presParOf" srcId="{F6DB39AC-1FF3-45F7-B14B-E4F5C1C69F57}" destId="{AA4F3763-7CD2-45B8-85C1-613D8CD8D067}" srcOrd="13" destOrd="0" presId="urn:microsoft.com/office/officeart/2005/8/layout/hChevron3"/>
    <dgm:cxn modelId="{FDC8F2B7-0992-44B7-97B9-22B33E2089EB}" type="presParOf" srcId="{F6DB39AC-1FF3-45F7-B14B-E4F5C1C69F57}" destId="{E60FAC86-2947-438C-B194-57907B3C5B6D}"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03DA3C-011E-4623-9954-B4A682CC15BE}" type="doc">
      <dgm:prSet loTypeId="urn:microsoft.com/office/officeart/2005/8/layout/hChevron3" loCatId="process" qsTypeId="urn:microsoft.com/office/officeart/2005/8/quickstyle/simple1" qsCatId="simple" csTypeId="urn:microsoft.com/office/officeart/2005/8/colors/accent0_3" csCatId="mainScheme" phldr="1"/>
      <dgm:spPr/>
    </dgm:pt>
    <dgm:pt modelId="{C22C994C-07BC-412D-B35D-42B22DFB3062}">
      <dgm:prSet phldrT="[Text]"/>
      <dgm:spPr>
        <a:solidFill>
          <a:srgbClr val="44546A"/>
        </a:solidFill>
      </dgm:spPr>
      <dgm:t>
        <a:bodyPr/>
        <a:lstStyle/>
        <a:p>
          <a:r>
            <a:rPr lang="en-US"/>
            <a:t>Jan</a:t>
          </a:r>
        </a:p>
      </dgm:t>
    </dgm:pt>
    <dgm:pt modelId="{9277F177-BF85-4D74-B691-A03740351168}" type="parTrans" cxnId="{88DA4A58-8FBF-43B8-9FE3-91A74568E192}">
      <dgm:prSet/>
      <dgm:spPr/>
      <dgm:t>
        <a:bodyPr/>
        <a:lstStyle/>
        <a:p>
          <a:endParaRPr lang="en-US"/>
        </a:p>
      </dgm:t>
    </dgm:pt>
    <dgm:pt modelId="{5924EC6F-466E-456F-8716-1279CE447006}" type="sibTrans" cxnId="{88DA4A58-8FBF-43B8-9FE3-91A74568E192}">
      <dgm:prSet/>
      <dgm:spPr/>
      <dgm:t>
        <a:bodyPr/>
        <a:lstStyle/>
        <a:p>
          <a:endParaRPr lang="en-US"/>
        </a:p>
      </dgm:t>
    </dgm:pt>
    <dgm:pt modelId="{3F945733-15FF-4922-91A6-2FF11FDFB6A1}">
      <dgm:prSet phldrT="[Text]"/>
      <dgm:spPr>
        <a:solidFill>
          <a:srgbClr val="9A802D"/>
        </a:solidFill>
      </dgm:spPr>
      <dgm:t>
        <a:bodyPr/>
        <a:lstStyle/>
        <a:p>
          <a:r>
            <a:rPr lang="en-US"/>
            <a:t>Feb</a:t>
          </a:r>
        </a:p>
      </dgm:t>
    </dgm:pt>
    <dgm:pt modelId="{75AFD381-68EA-40E8-8FF4-0F1AAB3F70B1}" type="parTrans" cxnId="{97337464-778C-4BD8-81AF-F4371F36CBA2}">
      <dgm:prSet/>
      <dgm:spPr/>
      <dgm:t>
        <a:bodyPr/>
        <a:lstStyle/>
        <a:p>
          <a:endParaRPr lang="en-US"/>
        </a:p>
      </dgm:t>
    </dgm:pt>
    <dgm:pt modelId="{5DE5A8CC-D35A-46BC-8F50-C680F8FC72BF}" type="sibTrans" cxnId="{97337464-778C-4BD8-81AF-F4371F36CBA2}">
      <dgm:prSet/>
      <dgm:spPr/>
      <dgm:t>
        <a:bodyPr/>
        <a:lstStyle/>
        <a:p>
          <a:endParaRPr lang="en-US"/>
        </a:p>
      </dgm:t>
    </dgm:pt>
    <dgm:pt modelId="{825E4A11-FD17-476F-A249-3F95AD0D37B9}">
      <dgm:prSet phldrT="[Text]"/>
      <dgm:spPr/>
      <dgm:t>
        <a:bodyPr/>
        <a:lstStyle/>
        <a:p>
          <a:r>
            <a:rPr lang="en-US"/>
            <a:t>Mar</a:t>
          </a:r>
        </a:p>
      </dgm:t>
    </dgm:pt>
    <dgm:pt modelId="{5FDD058C-5EE7-43F0-A283-34AD681761C0}" type="parTrans" cxnId="{B1915581-E853-4DCD-880C-C0F81A5B64C4}">
      <dgm:prSet/>
      <dgm:spPr/>
      <dgm:t>
        <a:bodyPr/>
        <a:lstStyle/>
        <a:p>
          <a:endParaRPr lang="en-US"/>
        </a:p>
      </dgm:t>
    </dgm:pt>
    <dgm:pt modelId="{E087336B-F159-4A11-9BE4-B6D62E59071C}" type="sibTrans" cxnId="{B1915581-E853-4DCD-880C-C0F81A5B64C4}">
      <dgm:prSet/>
      <dgm:spPr/>
      <dgm:t>
        <a:bodyPr/>
        <a:lstStyle/>
        <a:p>
          <a:endParaRPr lang="en-US"/>
        </a:p>
      </dgm:t>
    </dgm:pt>
    <dgm:pt modelId="{C8FC0BD2-7873-4F61-9ABD-9A194AB83E88}">
      <dgm:prSet phldrT="[Text]"/>
      <dgm:spPr/>
      <dgm:t>
        <a:bodyPr/>
        <a:lstStyle/>
        <a:p>
          <a:r>
            <a:rPr lang="en-US"/>
            <a:t>Apr</a:t>
          </a:r>
        </a:p>
      </dgm:t>
    </dgm:pt>
    <dgm:pt modelId="{96597F1F-E740-4E22-A94F-D6D7B3099A03}" type="parTrans" cxnId="{5D36E4D8-5E3F-4176-9D3C-7F1EB1B2C0B3}">
      <dgm:prSet/>
      <dgm:spPr/>
      <dgm:t>
        <a:bodyPr/>
        <a:lstStyle/>
        <a:p>
          <a:endParaRPr lang="en-US"/>
        </a:p>
      </dgm:t>
    </dgm:pt>
    <dgm:pt modelId="{31B66E9E-7F2C-495E-8A6D-91A551E29B47}" type="sibTrans" cxnId="{5D36E4D8-5E3F-4176-9D3C-7F1EB1B2C0B3}">
      <dgm:prSet/>
      <dgm:spPr/>
      <dgm:t>
        <a:bodyPr/>
        <a:lstStyle/>
        <a:p>
          <a:endParaRPr lang="en-US"/>
        </a:p>
      </dgm:t>
    </dgm:pt>
    <dgm:pt modelId="{32FCD233-4511-4650-9280-579034368F5A}">
      <dgm:prSet phldrT="[Text]"/>
      <dgm:spPr/>
      <dgm:t>
        <a:bodyPr/>
        <a:lstStyle/>
        <a:p>
          <a:r>
            <a:rPr lang="en-US"/>
            <a:t>May</a:t>
          </a:r>
        </a:p>
      </dgm:t>
    </dgm:pt>
    <dgm:pt modelId="{E4A5B856-95FF-4EF3-930B-5797E6A1E0D1}" type="parTrans" cxnId="{2CD3B102-C93A-4EB0-9C7D-9283858DBEAA}">
      <dgm:prSet/>
      <dgm:spPr/>
      <dgm:t>
        <a:bodyPr/>
        <a:lstStyle/>
        <a:p>
          <a:endParaRPr lang="en-US"/>
        </a:p>
      </dgm:t>
    </dgm:pt>
    <dgm:pt modelId="{531FD56B-D9C0-4C1F-BC3C-69A225AE4421}" type="sibTrans" cxnId="{2CD3B102-C93A-4EB0-9C7D-9283858DBEAA}">
      <dgm:prSet/>
      <dgm:spPr/>
      <dgm:t>
        <a:bodyPr/>
        <a:lstStyle/>
        <a:p>
          <a:endParaRPr lang="en-US"/>
        </a:p>
      </dgm:t>
    </dgm:pt>
    <dgm:pt modelId="{B7671558-B72B-4AFE-85DC-19D2952F540E}">
      <dgm:prSet phldrT="[Text]"/>
      <dgm:spPr/>
      <dgm:t>
        <a:bodyPr/>
        <a:lstStyle/>
        <a:p>
          <a:r>
            <a:rPr lang="en-US"/>
            <a:t>Jun</a:t>
          </a:r>
        </a:p>
      </dgm:t>
    </dgm:pt>
    <dgm:pt modelId="{274D2365-EC56-4D65-A48C-14648E1D263D}" type="parTrans" cxnId="{F3BA6A7E-CF33-466E-840F-02C090F6F4FC}">
      <dgm:prSet/>
      <dgm:spPr/>
      <dgm:t>
        <a:bodyPr/>
        <a:lstStyle/>
        <a:p>
          <a:endParaRPr lang="en-US"/>
        </a:p>
      </dgm:t>
    </dgm:pt>
    <dgm:pt modelId="{5CD29CCB-9957-44CD-8178-7F3EE763126B}" type="sibTrans" cxnId="{F3BA6A7E-CF33-466E-840F-02C090F6F4FC}">
      <dgm:prSet/>
      <dgm:spPr/>
      <dgm:t>
        <a:bodyPr/>
        <a:lstStyle/>
        <a:p>
          <a:endParaRPr lang="en-US"/>
        </a:p>
      </dgm:t>
    </dgm:pt>
    <dgm:pt modelId="{D5CFA58D-A705-44C7-9772-5F7FA54B74BA}">
      <dgm:prSet phldrT="[Text]"/>
      <dgm:spPr/>
      <dgm:t>
        <a:bodyPr/>
        <a:lstStyle/>
        <a:p>
          <a:r>
            <a:rPr lang="en-US"/>
            <a:t>Jul</a:t>
          </a:r>
        </a:p>
      </dgm:t>
    </dgm:pt>
    <dgm:pt modelId="{6B2CA60E-87B8-411D-94A4-9690CA11E20C}" type="parTrans" cxnId="{552E56D8-B881-40C1-9949-01636604BF2F}">
      <dgm:prSet/>
      <dgm:spPr/>
      <dgm:t>
        <a:bodyPr/>
        <a:lstStyle/>
        <a:p>
          <a:endParaRPr lang="en-US"/>
        </a:p>
      </dgm:t>
    </dgm:pt>
    <dgm:pt modelId="{F9277425-8B86-4313-8503-B2C38A12CC76}" type="sibTrans" cxnId="{552E56D8-B881-40C1-9949-01636604BF2F}">
      <dgm:prSet/>
      <dgm:spPr/>
      <dgm:t>
        <a:bodyPr/>
        <a:lstStyle/>
        <a:p>
          <a:endParaRPr lang="en-US"/>
        </a:p>
      </dgm:t>
    </dgm:pt>
    <dgm:pt modelId="{50C62251-05D1-4ADA-8D7F-648C4E9A05DA}">
      <dgm:prSet phldrT="[Text]"/>
      <dgm:spPr>
        <a:solidFill>
          <a:srgbClr val="44546A"/>
        </a:solidFill>
      </dgm:spPr>
      <dgm:t>
        <a:bodyPr/>
        <a:lstStyle/>
        <a:p>
          <a:r>
            <a:rPr lang="en-US"/>
            <a:t>Aug</a:t>
          </a:r>
        </a:p>
      </dgm:t>
    </dgm:pt>
    <dgm:pt modelId="{38514EBB-3DC5-40CB-A873-2243950C3C1A}" type="parTrans" cxnId="{8D16790C-B74E-41F9-A850-4E2CA2FAAAAE}">
      <dgm:prSet/>
      <dgm:spPr/>
      <dgm:t>
        <a:bodyPr/>
        <a:lstStyle/>
        <a:p>
          <a:endParaRPr lang="en-US"/>
        </a:p>
      </dgm:t>
    </dgm:pt>
    <dgm:pt modelId="{6F2DE55B-9CE1-4D92-B00F-D4AC337E6849}" type="sibTrans" cxnId="{8D16790C-B74E-41F9-A850-4E2CA2FAAAAE}">
      <dgm:prSet/>
      <dgm:spPr/>
      <dgm:t>
        <a:bodyPr/>
        <a:lstStyle/>
        <a:p>
          <a:endParaRPr lang="en-US"/>
        </a:p>
      </dgm:t>
    </dgm:pt>
    <dgm:pt modelId="{F6DB39AC-1FF3-45F7-B14B-E4F5C1C69F57}" type="pres">
      <dgm:prSet presAssocID="{FF03DA3C-011E-4623-9954-B4A682CC15BE}" presName="Name0" presStyleCnt="0">
        <dgm:presLayoutVars>
          <dgm:dir/>
          <dgm:resizeHandles val="exact"/>
        </dgm:presLayoutVars>
      </dgm:prSet>
      <dgm:spPr/>
    </dgm:pt>
    <dgm:pt modelId="{ADD08075-AD33-460C-AB09-FE09B2DA81C2}" type="pres">
      <dgm:prSet presAssocID="{C22C994C-07BC-412D-B35D-42B22DFB3062}" presName="parTxOnly" presStyleLbl="node1" presStyleIdx="0" presStyleCnt="8" custScaleX="161051" custScaleY="177156">
        <dgm:presLayoutVars>
          <dgm:bulletEnabled val="1"/>
        </dgm:presLayoutVars>
      </dgm:prSet>
      <dgm:spPr/>
    </dgm:pt>
    <dgm:pt modelId="{58C659CB-9347-4984-8CAC-36A158C97143}" type="pres">
      <dgm:prSet presAssocID="{5924EC6F-466E-456F-8716-1279CE447006}" presName="parSpace" presStyleCnt="0"/>
      <dgm:spPr/>
    </dgm:pt>
    <dgm:pt modelId="{7294D695-6B9B-4306-9A41-8CBFBADD52AD}" type="pres">
      <dgm:prSet presAssocID="{3F945733-15FF-4922-91A6-2FF11FDFB6A1}" presName="parTxOnly" presStyleLbl="node1" presStyleIdx="1" presStyleCnt="8" custScaleX="161051" custScaleY="177156">
        <dgm:presLayoutVars>
          <dgm:bulletEnabled val="1"/>
        </dgm:presLayoutVars>
      </dgm:prSet>
      <dgm:spPr/>
    </dgm:pt>
    <dgm:pt modelId="{2D64B507-147D-46F0-B1DA-63B71501DD7C}" type="pres">
      <dgm:prSet presAssocID="{5DE5A8CC-D35A-46BC-8F50-C680F8FC72BF}" presName="parSpace" presStyleCnt="0"/>
      <dgm:spPr/>
    </dgm:pt>
    <dgm:pt modelId="{A564BA40-656F-40B3-8112-1AF01152EF6E}" type="pres">
      <dgm:prSet presAssocID="{825E4A11-FD17-476F-A249-3F95AD0D37B9}" presName="parTxOnly" presStyleLbl="node1" presStyleIdx="2" presStyleCnt="8" custScaleX="161051" custScaleY="177156">
        <dgm:presLayoutVars>
          <dgm:bulletEnabled val="1"/>
        </dgm:presLayoutVars>
      </dgm:prSet>
      <dgm:spPr/>
    </dgm:pt>
    <dgm:pt modelId="{7A3C83D5-92E2-4C3B-822E-2E5A5BF6EF6C}" type="pres">
      <dgm:prSet presAssocID="{E087336B-F159-4A11-9BE4-B6D62E59071C}" presName="parSpace" presStyleCnt="0"/>
      <dgm:spPr/>
    </dgm:pt>
    <dgm:pt modelId="{83CE512A-0B6A-4D51-A2B1-9EE0BF6BFC8F}" type="pres">
      <dgm:prSet presAssocID="{C8FC0BD2-7873-4F61-9ABD-9A194AB83E88}" presName="parTxOnly" presStyleLbl="node1" presStyleIdx="3" presStyleCnt="8" custScaleX="161051" custScaleY="177156">
        <dgm:presLayoutVars>
          <dgm:bulletEnabled val="1"/>
        </dgm:presLayoutVars>
      </dgm:prSet>
      <dgm:spPr/>
    </dgm:pt>
    <dgm:pt modelId="{E13FEDE6-9D8F-44B8-B004-4B6FF6D372B8}" type="pres">
      <dgm:prSet presAssocID="{31B66E9E-7F2C-495E-8A6D-91A551E29B47}" presName="parSpace" presStyleCnt="0"/>
      <dgm:spPr/>
    </dgm:pt>
    <dgm:pt modelId="{7C2EC2B9-78FF-483A-9401-A312ADB18C13}" type="pres">
      <dgm:prSet presAssocID="{32FCD233-4511-4650-9280-579034368F5A}" presName="parTxOnly" presStyleLbl="node1" presStyleIdx="4" presStyleCnt="8" custScaleX="161051" custScaleY="177156">
        <dgm:presLayoutVars>
          <dgm:bulletEnabled val="1"/>
        </dgm:presLayoutVars>
      </dgm:prSet>
      <dgm:spPr/>
    </dgm:pt>
    <dgm:pt modelId="{30CE5DDD-5EE0-44CA-9617-8FF42C52763E}" type="pres">
      <dgm:prSet presAssocID="{531FD56B-D9C0-4C1F-BC3C-69A225AE4421}" presName="parSpace" presStyleCnt="0"/>
      <dgm:spPr/>
    </dgm:pt>
    <dgm:pt modelId="{5ED4FBB7-0C08-498C-8A51-AD929D7A741A}" type="pres">
      <dgm:prSet presAssocID="{B7671558-B72B-4AFE-85DC-19D2952F540E}" presName="parTxOnly" presStyleLbl="node1" presStyleIdx="5" presStyleCnt="8" custScaleX="161051" custScaleY="177156">
        <dgm:presLayoutVars>
          <dgm:bulletEnabled val="1"/>
        </dgm:presLayoutVars>
      </dgm:prSet>
      <dgm:spPr/>
    </dgm:pt>
    <dgm:pt modelId="{0F4FB2D6-BC97-4060-B720-04DD91065142}" type="pres">
      <dgm:prSet presAssocID="{5CD29CCB-9957-44CD-8178-7F3EE763126B}" presName="parSpace" presStyleCnt="0"/>
      <dgm:spPr/>
    </dgm:pt>
    <dgm:pt modelId="{A9C77218-AF30-4D0F-A8C8-85DBF7E99BB0}" type="pres">
      <dgm:prSet presAssocID="{D5CFA58D-A705-44C7-9772-5F7FA54B74BA}" presName="parTxOnly" presStyleLbl="node1" presStyleIdx="6" presStyleCnt="8" custScaleX="161051" custScaleY="177156">
        <dgm:presLayoutVars>
          <dgm:bulletEnabled val="1"/>
        </dgm:presLayoutVars>
      </dgm:prSet>
      <dgm:spPr/>
    </dgm:pt>
    <dgm:pt modelId="{AA4F3763-7CD2-45B8-85C1-613D8CD8D067}" type="pres">
      <dgm:prSet presAssocID="{F9277425-8B86-4313-8503-B2C38A12CC76}" presName="parSpace" presStyleCnt="0"/>
      <dgm:spPr/>
    </dgm:pt>
    <dgm:pt modelId="{E60FAC86-2947-438C-B194-57907B3C5B6D}" type="pres">
      <dgm:prSet presAssocID="{50C62251-05D1-4ADA-8D7F-648C4E9A05DA}" presName="parTxOnly" presStyleLbl="node1" presStyleIdx="7" presStyleCnt="8" custScaleX="161051" custScaleY="177156">
        <dgm:presLayoutVars>
          <dgm:bulletEnabled val="1"/>
        </dgm:presLayoutVars>
      </dgm:prSet>
      <dgm:spPr/>
    </dgm:pt>
  </dgm:ptLst>
  <dgm:cxnLst>
    <dgm:cxn modelId="{2CD3B102-C93A-4EB0-9C7D-9283858DBEAA}" srcId="{FF03DA3C-011E-4623-9954-B4A682CC15BE}" destId="{32FCD233-4511-4650-9280-579034368F5A}" srcOrd="4" destOrd="0" parTransId="{E4A5B856-95FF-4EF3-930B-5797E6A1E0D1}" sibTransId="{531FD56B-D9C0-4C1F-BC3C-69A225AE4421}"/>
    <dgm:cxn modelId="{8D16790C-B74E-41F9-A850-4E2CA2FAAAAE}" srcId="{FF03DA3C-011E-4623-9954-B4A682CC15BE}" destId="{50C62251-05D1-4ADA-8D7F-648C4E9A05DA}" srcOrd="7" destOrd="0" parTransId="{38514EBB-3DC5-40CB-A873-2243950C3C1A}" sibTransId="{6F2DE55B-9CE1-4D92-B00F-D4AC337E6849}"/>
    <dgm:cxn modelId="{237FFD27-9405-4AFE-A76E-BEDA736F6F1B}" type="presOf" srcId="{32FCD233-4511-4650-9280-579034368F5A}" destId="{7C2EC2B9-78FF-483A-9401-A312ADB18C13}" srcOrd="0" destOrd="0" presId="urn:microsoft.com/office/officeart/2005/8/layout/hChevron3"/>
    <dgm:cxn modelId="{E74E763A-C8BA-45C6-95E1-E2EA39AB2904}" type="presOf" srcId="{C8FC0BD2-7873-4F61-9ABD-9A194AB83E88}" destId="{83CE512A-0B6A-4D51-A2B1-9EE0BF6BFC8F}" srcOrd="0" destOrd="0" presId="urn:microsoft.com/office/officeart/2005/8/layout/hChevron3"/>
    <dgm:cxn modelId="{3E523F43-BDC1-4FEC-B735-E91334213927}" type="presOf" srcId="{D5CFA58D-A705-44C7-9772-5F7FA54B74BA}" destId="{A9C77218-AF30-4D0F-A8C8-85DBF7E99BB0}" srcOrd="0" destOrd="0" presId="urn:microsoft.com/office/officeart/2005/8/layout/hChevron3"/>
    <dgm:cxn modelId="{88DA4A58-8FBF-43B8-9FE3-91A74568E192}" srcId="{FF03DA3C-011E-4623-9954-B4A682CC15BE}" destId="{C22C994C-07BC-412D-B35D-42B22DFB3062}" srcOrd="0" destOrd="0" parTransId="{9277F177-BF85-4D74-B691-A03740351168}" sibTransId="{5924EC6F-466E-456F-8716-1279CE447006}"/>
    <dgm:cxn modelId="{7C916658-2F3B-44ED-BEBA-85F9BB838EAE}" type="presOf" srcId="{B7671558-B72B-4AFE-85DC-19D2952F540E}" destId="{5ED4FBB7-0C08-498C-8A51-AD929D7A741A}" srcOrd="0" destOrd="0" presId="urn:microsoft.com/office/officeart/2005/8/layout/hChevron3"/>
    <dgm:cxn modelId="{0CC0B35E-464D-4EA7-941A-E1782798561F}" type="presOf" srcId="{3F945733-15FF-4922-91A6-2FF11FDFB6A1}" destId="{7294D695-6B9B-4306-9A41-8CBFBADD52AD}" srcOrd="0" destOrd="0" presId="urn:microsoft.com/office/officeart/2005/8/layout/hChevron3"/>
    <dgm:cxn modelId="{97337464-778C-4BD8-81AF-F4371F36CBA2}" srcId="{FF03DA3C-011E-4623-9954-B4A682CC15BE}" destId="{3F945733-15FF-4922-91A6-2FF11FDFB6A1}" srcOrd="1" destOrd="0" parTransId="{75AFD381-68EA-40E8-8FF4-0F1AAB3F70B1}" sibTransId="{5DE5A8CC-D35A-46BC-8F50-C680F8FC72BF}"/>
    <dgm:cxn modelId="{F3BA6A7E-CF33-466E-840F-02C090F6F4FC}" srcId="{FF03DA3C-011E-4623-9954-B4A682CC15BE}" destId="{B7671558-B72B-4AFE-85DC-19D2952F540E}" srcOrd="5" destOrd="0" parTransId="{274D2365-EC56-4D65-A48C-14648E1D263D}" sibTransId="{5CD29CCB-9957-44CD-8178-7F3EE763126B}"/>
    <dgm:cxn modelId="{B1915581-E853-4DCD-880C-C0F81A5B64C4}" srcId="{FF03DA3C-011E-4623-9954-B4A682CC15BE}" destId="{825E4A11-FD17-476F-A249-3F95AD0D37B9}" srcOrd="2" destOrd="0" parTransId="{5FDD058C-5EE7-43F0-A283-34AD681761C0}" sibTransId="{E087336B-F159-4A11-9BE4-B6D62E59071C}"/>
    <dgm:cxn modelId="{8610A3BA-55D9-437A-83D5-D211F9056D4A}" type="presOf" srcId="{C22C994C-07BC-412D-B35D-42B22DFB3062}" destId="{ADD08075-AD33-460C-AB09-FE09B2DA81C2}" srcOrd="0" destOrd="0" presId="urn:microsoft.com/office/officeart/2005/8/layout/hChevron3"/>
    <dgm:cxn modelId="{552E56D8-B881-40C1-9949-01636604BF2F}" srcId="{FF03DA3C-011E-4623-9954-B4A682CC15BE}" destId="{D5CFA58D-A705-44C7-9772-5F7FA54B74BA}" srcOrd="6" destOrd="0" parTransId="{6B2CA60E-87B8-411D-94A4-9690CA11E20C}" sibTransId="{F9277425-8B86-4313-8503-B2C38A12CC76}"/>
    <dgm:cxn modelId="{5D36E4D8-5E3F-4176-9D3C-7F1EB1B2C0B3}" srcId="{FF03DA3C-011E-4623-9954-B4A682CC15BE}" destId="{C8FC0BD2-7873-4F61-9ABD-9A194AB83E88}" srcOrd="3" destOrd="0" parTransId="{96597F1F-E740-4E22-A94F-D6D7B3099A03}" sibTransId="{31B66E9E-7F2C-495E-8A6D-91A551E29B47}"/>
    <dgm:cxn modelId="{9B34DFF2-685C-45E8-AE6F-248AC5B9A403}" type="presOf" srcId="{FF03DA3C-011E-4623-9954-B4A682CC15BE}" destId="{F6DB39AC-1FF3-45F7-B14B-E4F5C1C69F57}" srcOrd="0" destOrd="0" presId="urn:microsoft.com/office/officeart/2005/8/layout/hChevron3"/>
    <dgm:cxn modelId="{C93F18F4-378D-4555-9F6A-9B04C165139D}" type="presOf" srcId="{825E4A11-FD17-476F-A249-3F95AD0D37B9}" destId="{A564BA40-656F-40B3-8112-1AF01152EF6E}" srcOrd="0" destOrd="0" presId="urn:microsoft.com/office/officeart/2005/8/layout/hChevron3"/>
    <dgm:cxn modelId="{0098EAFF-0561-415A-ADBE-CC28950C4025}" type="presOf" srcId="{50C62251-05D1-4ADA-8D7F-648C4E9A05DA}" destId="{E60FAC86-2947-438C-B194-57907B3C5B6D}" srcOrd="0" destOrd="0" presId="urn:microsoft.com/office/officeart/2005/8/layout/hChevron3"/>
    <dgm:cxn modelId="{F2940A6F-A858-4BA2-BACA-017BA1B200A2}" type="presParOf" srcId="{F6DB39AC-1FF3-45F7-B14B-E4F5C1C69F57}" destId="{ADD08075-AD33-460C-AB09-FE09B2DA81C2}" srcOrd="0" destOrd="0" presId="urn:microsoft.com/office/officeart/2005/8/layout/hChevron3"/>
    <dgm:cxn modelId="{EEC92D07-11C9-4561-B9FE-3DAF33843487}" type="presParOf" srcId="{F6DB39AC-1FF3-45F7-B14B-E4F5C1C69F57}" destId="{58C659CB-9347-4984-8CAC-36A158C97143}" srcOrd="1" destOrd="0" presId="urn:microsoft.com/office/officeart/2005/8/layout/hChevron3"/>
    <dgm:cxn modelId="{116C5016-4F4B-47FC-B928-E6E41EE20EAC}" type="presParOf" srcId="{F6DB39AC-1FF3-45F7-B14B-E4F5C1C69F57}" destId="{7294D695-6B9B-4306-9A41-8CBFBADD52AD}" srcOrd="2" destOrd="0" presId="urn:microsoft.com/office/officeart/2005/8/layout/hChevron3"/>
    <dgm:cxn modelId="{D52FAE40-FFA5-4761-84A2-D2B2F59E9E17}" type="presParOf" srcId="{F6DB39AC-1FF3-45F7-B14B-E4F5C1C69F57}" destId="{2D64B507-147D-46F0-B1DA-63B71501DD7C}" srcOrd="3" destOrd="0" presId="urn:microsoft.com/office/officeart/2005/8/layout/hChevron3"/>
    <dgm:cxn modelId="{3D7DA4AC-7B1B-43D9-B710-E3C6478B92FD}" type="presParOf" srcId="{F6DB39AC-1FF3-45F7-B14B-E4F5C1C69F57}" destId="{A564BA40-656F-40B3-8112-1AF01152EF6E}" srcOrd="4" destOrd="0" presId="urn:microsoft.com/office/officeart/2005/8/layout/hChevron3"/>
    <dgm:cxn modelId="{D7745E12-EF49-46D1-974F-076650A3B58E}" type="presParOf" srcId="{F6DB39AC-1FF3-45F7-B14B-E4F5C1C69F57}" destId="{7A3C83D5-92E2-4C3B-822E-2E5A5BF6EF6C}" srcOrd="5" destOrd="0" presId="urn:microsoft.com/office/officeart/2005/8/layout/hChevron3"/>
    <dgm:cxn modelId="{F6A004DC-F4C2-45CE-AF81-7805A48B7C53}" type="presParOf" srcId="{F6DB39AC-1FF3-45F7-B14B-E4F5C1C69F57}" destId="{83CE512A-0B6A-4D51-A2B1-9EE0BF6BFC8F}" srcOrd="6" destOrd="0" presId="urn:microsoft.com/office/officeart/2005/8/layout/hChevron3"/>
    <dgm:cxn modelId="{33C2E023-5F73-4A12-933C-FC73ECE71DE9}" type="presParOf" srcId="{F6DB39AC-1FF3-45F7-B14B-E4F5C1C69F57}" destId="{E13FEDE6-9D8F-44B8-B004-4B6FF6D372B8}" srcOrd="7" destOrd="0" presId="urn:microsoft.com/office/officeart/2005/8/layout/hChevron3"/>
    <dgm:cxn modelId="{F6AD5DA6-174A-41F1-8453-882F108AF33F}" type="presParOf" srcId="{F6DB39AC-1FF3-45F7-B14B-E4F5C1C69F57}" destId="{7C2EC2B9-78FF-483A-9401-A312ADB18C13}" srcOrd="8" destOrd="0" presId="urn:microsoft.com/office/officeart/2005/8/layout/hChevron3"/>
    <dgm:cxn modelId="{63D0894B-B79D-403E-8DEA-BE83B5F879E2}" type="presParOf" srcId="{F6DB39AC-1FF3-45F7-B14B-E4F5C1C69F57}" destId="{30CE5DDD-5EE0-44CA-9617-8FF42C52763E}" srcOrd="9" destOrd="0" presId="urn:microsoft.com/office/officeart/2005/8/layout/hChevron3"/>
    <dgm:cxn modelId="{389DCE92-5783-4541-893E-50ACEB410F00}" type="presParOf" srcId="{F6DB39AC-1FF3-45F7-B14B-E4F5C1C69F57}" destId="{5ED4FBB7-0C08-498C-8A51-AD929D7A741A}" srcOrd="10" destOrd="0" presId="urn:microsoft.com/office/officeart/2005/8/layout/hChevron3"/>
    <dgm:cxn modelId="{17D6E944-CD02-43C0-A7DA-8C1435DB6DE2}" type="presParOf" srcId="{F6DB39AC-1FF3-45F7-B14B-E4F5C1C69F57}" destId="{0F4FB2D6-BC97-4060-B720-04DD91065142}" srcOrd="11" destOrd="0" presId="urn:microsoft.com/office/officeart/2005/8/layout/hChevron3"/>
    <dgm:cxn modelId="{B516064D-DD51-49C3-B71B-AEB450806482}" type="presParOf" srcId="{F6DB39AC-1FF3-45F7-B14B-E4F5C1C69F57}" destId="{A9C77218-AF30-4D0F-A8C8-85DBF7E99BB0}" srcOrd="12" destOrd="0" presId="urn:microsoft.com/office/officeart/2005/8/layout/hChevron3"/>
    <dgm:cxn modelId="{AC36DA0D-38BC-4597-BB44-FC1D36BCCAE1}" type="presParOf" srcId="{F6DB39AC-1FF3-45F7-B14B-E4F5C1C69F57}" destId="{AA4F3763-7CD2-45B8-85C1-613D8CD8D067}" srcOrd="13" destOrd="0" presId="urn:microsoft.com/office/officeart/2005/8/layout/hChevron3"/>
    <dgm:cxn modelId="{FDC8F2B7-0992-44B7-97B9-22B33E2089EB}" type="presParOf" srcId="{F6DB39AC-1FF3-45F7-B14B-E4F5C1C69F57}" destId="{E60FAC86-2947-438C-B194-57907B3C5B6D}"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03DA3C-011E-4623-9954-B4A682CC15BE}" type="doc">
      <dgm:prSet loTypeId="urn:microsoft.com/office/officeart/2005/8/layout/hChevron3" loCatId="process" qsTypeId="urn:microsoft.com/office/officeart/2005/8/quickstyle/simple1" qsCatId="simple" csTypeId="urn:microsoft.com/office/officeart/2005/8/colors/accent0_3" csCatId="mainScheme" phldr="1"/>
      <dgm:spPr/>
    </dgm:pt>
    <dgm:pt modelId="{C22C994C-07BC-412D-B35D-42B22DFB3062}">
      <dgm:prSet phldrT="[Text]"/>
      <dgm:spPr>
        <a:solidFill>
          <a:srgbClr val="44546A"/>
        </a:solidFill>
      </dgm:spPr>
      <dgm:t>
        <a:bodyPr/>
        <a:lstStyle/>
        <a:p>
          <a:r>
            <a:rPr lang="en-US"/>
            <a:t>Jan</a:t>
          </a:r>
        </a:p>
      </dgm:t>
    </dgm:pt>
    <dgm:pt modelId="{9277F177-BF85-4D74-B691-A03740351168}" type="parTrans" cxnId="{88DA4A58-8FBF-43B8-9FE3-91A74568E192}">
      <dgm:prSet/>
      <dgm:spPr/>
      <dgm:t>
        <a:bodyPr/>
        <a:lstStyle/>
        <a:p>
          <a:endParaRPr lang="en-US"/>
        </a:p>
      </dgm:t>
    </dgm:pt>
    <dgm:pt modelId="{5924EC6F-466E-456F-8716-1279CE447006}" type="sibTrans" cxnId="{88DA4A58-8FBF-43B8-9FE3-91A74568E192}">
      <dgm:prSet/>
      <dgm:spPr/>
      <dgm:t>
        <a:bodyPr/>
        <a:lstStyle/>
        <a:p>
          <a:endParaRPr lang="en-US"/>
        </a:p>
      </dgm:t>
    </dgm:pt>
    <dgm:pt modelId="{3F945733-15FF-4922-91A6-2FF11FDFB6A1}">
      <dgm:prSet phldrT="[Text]"/>
      <dgm:spPr>
        <a:solidFill>
          <a:srgbClr val="44546A"/>
        </a:solidFill>
      </dgm:spPr>
      <dgm:t>
        <a:bodyPr/>
        <a:lstStyle/>
        <a:p>
          <a:r>
            <a:rPr lang="en-US"/>
            <a:t>Feb</a:t>
          </a:r>
        </a:p>
      </dgm:t>
    </dgm:pt>
    <dgm:pt modelId="{75AFD381-68EA-40E8-8FF4-0F1AAB3F70B1}" type="parTrans" cxnId="{97337464-778C-4BD8-81AF-F4371F36CBA2}">
      <dgm:prSet/>
      <dgm:spPr/>
      <dgm:t>
        <a:bodyPr/>
        <a:lstStyle/>
        <a:p>
          <a:endParaRPr lang="en-US"/>
        </a:p>
      </dgm:t>
    </dgm:pt>
    <dgm:pt modelId="{5DE5A8CC-D35A-46BC-8F50-C680F8FC72BF}" type="sibTrans" cxnId="{97337464-778C-4BD8-81AF-F4371F36CBA2}">
      <dgm:prSet/>
      <dgm:spPr/>
      <dgm:t>
        <a:bodyPr/>
        <a:lstStyle/>
        <a:p>
          <a:endParaRPr lang="en-US"/>
        </a:p>
      </dgm:t>
    </dgm:pt>
    <dgm:pt modelId="{825E4A11-FD17-476F-A249-3F95AD0D37B9}">
      <dgm:prSet phldrT="[Text]"/>
      <dgm:spPr>
        <a:solidFill>
          <a:srgbClr val="9A802D"/>
        </a:solidFill>
      </dgm:spPr>
      <dgm:t>
        <a:bodyPr/>
        <a:lstStyle/>
        <a:p>
          <a:r>
            <a:rPr lang="en-US"/>
            <a:t>Mar</a:t>
          </a:r>
        </a:p>
      </dgm:t>
    </dgm:pt>
    <dgm:pt modelId="{5FDD058C-5EE7-43F0-A283-34AD681761C0}" type="parTrans" cxnId="{B1915581-E853-4DCD-880C-C0F81A5B64C4}">
      <dgm:prSet/>
      <dgm:spPr/>
      <dgm:t>
        <a:bodyPr/>
        <a:lstStyle/>
        <a:p>
          <a:endParaRPr lang="en-US"/>
        </a:p>
      </dgm:t>
    </dgm:pt>
    <dgm:pt modelId="{E087336B-F159-4A11-9BE4-B6D62E59071C}" type="sibTrans" cxnId="{B1915581-E853-4DCD-880C-C0F81A5B64C4}">
      <dgm:prSet/>
      <dgm:spPr/>
      <dgm:t>
        <a:bodyPr/>
        <a:lstStyle/>
        <a:p>
          <a:endParaRPr lang="en-US"/>
        </a:p>
      </dgm:t>
    </dgm:pt>
    <dgm:pt modelId="{C8FC0BD2-7873-4F61-9ABD-9A194AB83E88}">
      <dgm:prSet phldrT="[Text]"/>
      <dgm:spPr/>
      <dgm:t>
        <a:bodyPr/>
        <a:lstStyle/>
        <a:p>
          <a:r>
            <a:rPr lang="en-US"/>
            <a:t>Apr</a:t>
          </a:r>
        </a:p>
      </dgm:t>
    </dgm:pt>
    <dgm:pt modelId="{96597F1F-E740-4E22-A94F-D6D7B3099A03}" type="parTrans" cxnId="{5D36E4D8-5E3F-4176-9D3C-7F1EB1B2C0B3}">
      <dgm:prSet/>
      <dgm:spPr/>
      <dgm:t>
        <a:bodyPr/>
        <a:lstStyle/>
        <a:p>
          <a:endParaRPr lang="en-US"/>
        </a:p>
      </dgm:t>
    </dgm:pt>
    <dgm:pt modelId="{31B66E9E-7F2C-495E-8A6D-91A551E29B47}" type="sibTrans" cxnId="{5D36E4D8-5E3F-4176-9D3C-7F1EB1B2C0B3}">
      <dgm:prSet/>
      <dgm:spPr/>
      <dgm:t>
        <a:bodyPr/>
        <a:lstStyle/>
        <a:p>
          <a:endParaRPr lang="en-US"/>
        </a:p>
      </dgm:t>
    </dgm:pt>
    <dgm:pt modelId="{32FCD233-4511-4650-9280-579034368F5A}">
      <dgm:prSet phldrT="[Text]"/>
      <dgm:spPr/>
      <dgm:t>
        <a:bodyPr/>
        <a:lstStyle/>
        <a:p>
          <a:r>
            <a:rPr lang="en-US"/>
            <a:t>May</a:t>
          </a:r>
        </a:p>
      </dgm:t>
    </dgm:pt>
    <dgm:pt modelId="{E4A5B856-95FF-4EF3-930B-5797E6A1E0D1}" type="parTrans" cxnId="{2CD3B102-C93A-4EB0-9C7D-9283858DBEAA}">
      <dgm:prSet/>
      <dgm:spPr/>
      <dgm:t>
        <a:bodyPr/>
        <a:lstStyle/>
        <a:p>
          <a:endParaRPr lang="en-US"/>
        </a:p>
      </dgm:t>
    </dgm:pt>
    <dgm:pt modelId="{531FD56B-D9C0-4C1F-BC3C-69A225AE4421}" type="sibTrans" cxnId="{2CD3B102-C93A-4EB0-9C7D-9283858DBEAA}">
      <dgm:prSet/>
      <dgm:spPr/>
      <dgm:t>
        <a:bodyPr/>
        <a:lstStyle/>
        <a:p>
          <a:endParaRPr lang="en-US"/>
        </a:p>
      </dgm:t>
    </dgm:pt>
    <dgm:pt modelId="{B7671558-B72B-4AFE-85DC-19D2952F540E}">
      <dgm:prSet phldrT="[Text]"/>
      <dgm:spPr/>
      <dgm:t>
        <a:bodyPr/>
        <a:lstStyle/>
        <a:p>
          <a:r>
            <a:rPr lang="en-US"/>
            <a:t>Jun</a:t>
          </a:r>
        </a:p>
      </dgm:t>
    </dgm:pt>
    <dgm:pt modelId="{274D2365-EC56-4D65-A48C-14648E1D263D}" type="parTrans" cxnId="{F3BA6A7E-CF33-466E-840F-02C090F6F4FC}">
      <dgm:prSet/>
      <dgm:spPr/>
      <dgm:t>
        <a:bodyPr/>
        <a:lstStyle/>
        <a:p>
          <a:endParaRPr lang="en-US"/>
        </a:p>
      </dgm:t>
    </dgm:pt>
    <dgm:pt modelId="{5CD29CCB-9957-44CD-8178-7F3EE763126B}" type="sibTrans" cxnId="{F3BA6A7E-CF33-466E-840F-02C090F6F4FC}">
      <dgm:prSet/>
      <dgm:spPr/>
      <dgm:t>
        <a:bodyPr/>
        <a:lstStyle/>
        <a:p>
          <a:endParaRPr lang="en-US"/>
        </a:p>
      </dgm:t>
    </dgm:pt>
    <dgm:pt modelId="{D5CFA58D-A705-44C7-9772-5F7FA54B74BA}">
      <dgm:prSet phldrT="[Text]"/>
      <dgm:spPr/>
      <dgm:t>
        <a:bodyPr/>
        <a:lstStyle/>
        <a:p>
          <a:r>
            <a:rPr lang="en-US"/>
            <a:t>Jul</a:t>
          </a:r>
        </a:p>
      </dgm:t>
    </dgm:pt>
    <dgm:pt modelId="{6B2CA60E-87B8-411D-94A4-9690CA11E20C}" type="parTrans" cxnId="{552E56D8-B881-40C1-9949-01636604BF2F}">
      <dgm:prSet/>
      <dgm:spPr/>
      <dgm:t>
        <a:bodyPr/>
        <a:lstStyle/>
        <a:p>
          <a:endParaRPr lang="en-US"/>
        </a:p>
      </dgm:t>
    </dgm:pt>
    <dgm:pt modelId="{F9277425-8B86-4313-8503-B2C38A12CC76}" type="sibTrans" cxnId="{552E56D8-B881-40C1-9949-01636604BF2F}">
      <dgm:prSet/>
      <dgm:spPr/>
      <dgm:t>
        <a:bodyPr/>
        <a:lstStyle/>
        <a:p>
          <a:endParaRPr lang="en-US"/>
        </a:p>
      </dgm:t>
    </dgm:pt>
    <dgm:pt modelId="{50C62251-05D1-4ADA-8D7F-648C4E9A05DA}">
      <dgm:prSet phldrT="[Text]"/>
      <dgm:spPr>
        <a:solidFill>
          <a:srgbClr val="44546A"/>
        </a:solidFill>
      </dgm:spPr>
      <dgm:t>
        <a:bodyPr/>
        <a:lstStyle/>
        <a:p>
          <a:r>
            <a:rPr lang="en-US"/>
            <a:t>Aug</a:t>
          </a:r>
        </a:p>
      </dgm:t>
    </dgm:pt>
    <dgm:pt modelId="{38514EBB-3DC5-40CB-A873-2243950C3C1A}" type="parTrans" cxnId="{8D16790C-B74E-41F9-A850-4E2CA2FAAAAE}">
      <dgm:prSet/>
      <dgm:spPr/>
      <dgm:t>
        <a:bodyPr/>
        <a:lstStyle/>
        <a:p>
          <a:endParaRPr lang="en-US"/>
        </a:p>
      </dgm:t>
    </dgm:pt>
    <dgm:pt modelId="{6F2DE55B-9CE1-4D92-B00F-D4AC337E6849}" type="sibTrans" cxnId="{8D16790C-B74E-41F9-A850-4E2CA2FAAAAE}">
      <dgm:prSet/>
      <dgm:spPr/>
      <dgm:t>
        <a:bodyPr/>
        <a:lstStyle/>
        <a:p>
          <a:endParaRPr lang="en-US"/>
        </a:p>
      </dgm:t>
    </dgm:pt>
    <dgm:pt modelId="{F6DB39AC-1FF3-45F7-B14B-E4F5C1C69F57}" type="pres">
      <dgm:prSet presAssocID="{FF03DA3C-011E-4623-9954-B4A682CC15BE}" presName="Name0" presStyleCnt="0">
        <dgm:presLayoutVars>
          <dgm:dir/>
          <dgm:resizeHandles val="exact"/>
        </dgm:presLayoutVars>
      </dgm:prSet>
      <dgm:spPr/>
    </dgm:pt>
    <dgm:pt modelId="{ADD08075-AD33-460C-AB09-FE09B2DA81C2}" type="pres">
      <dgm:prSet presAssocID="{C22C994C-07BC-412D-B35D-42B22DFB3062}" presName="parTxOnly" presStyleLbl="node1" presStyleIdx="0" presStyleCnt="8" custScaleX="161051" custScaleY="177156">
        <dgm:presLayoutVars>
          <dgm:bulletEnabled val="1"/>
        </dgm:presLayoutVars>
      </dgm:prSet>
      <dgm:spPr/>
    </dgm:pt>
    <dgm:pt modelId="{58C659CB-9347-4984-8CAC-36A158C97143}" type="pres">
      <dgm:prSet presAssocID="{5924EC6F-466E-456F-8716-1279CE447006}" presName="parSpace" presStyleCnt="0"/>
      <dgm:spPr/>
    </dgm:pt>
    <dgm:pt modelId="{7294D695-6B9B-4306-9A41-8CBFBADD52AD}" type="pres">
      <dgm:prSet presAssocID="{3F945733-15FF-4922-91A6-2FF11FDFB6A1}" presName="parTxOnly" presStyleLbl="node1" presStyleIdx="1" presStyleCnt="8" custScaleX="161051" custScaleY="177156">
        <dgm:presLayoutVars>
          <dgm:bulletEnabled val="1"/>
        </dgm:presLayoutVars>
      </dgm:prSet>
      <dgm:spPr/>
    </dgm:pt>
    <dgm:pt modelId="{2D64B507-147D-46F0-B1DA-63B71501DD7C}" type="pres">
      <dgm:prSet presAssocID="{5DE5A8CC-D35A-46BC-8F50-C680F8FC72BF}" presName="parSpace" presStyleCnt="0"/>
      <dgm:spPr/>
    </dgm:pt>
    <dgm:pt modelId="{A564BA40-656F-40B3-8112-1AF01152EF6E}" type="pres">
      <dgm:prSet presAssocID="{825E4A11-FD17-476F-A249-3F95AD0D37B9}" presName="parTxOnly" presStyleLbl="node1" presStyleIdx="2" presStyleCnt="8" custScaleX="161051" custScaleY="177156">
        <dgm:presLayoutVars>
          <dgm:bulletEnabled val="1"/>
        </dgm:presLayoutVars>
      </dgm:prSet>
      <dgm:spPr/>
    </dgm:pt>
    <dgm:pt modelId="{7A3C83D5-92E2-4C3B-822E-2E5A5BF6EF6C}" type="pres">
      <dgm:prSet presAssocID="{E087336B-F159-4A11-9BE4-B6D62E59071C}" presName="parSpace" presStyleCnt="0"/>
      <dgm:spPr/>
    </dgm:pt>
    <dgm:pt modelId="{83CE512A-0B6A-4D51-A2B1-9EE0BF6BFC8F}" type="pres">
      <dgm:prSet presAssocID="{C8FC0BD2-7873-4F61-9ABD-9A194AB83E88}" presName="parTxOnly" presStyleLbl="node1" presStyleIdx="3" presStyleCnt="8" custScaleX="161051" custScaleY="177156">
        <dgm:presLayoutVars>
          <dgm:bulletEnabled val="1"/>
        </dgm:presLayoutVars>
      </dgm:prSet>
      <dgm:spPr/>
    </dgm:pt>
    <dgm:pt modelId="{E13FEDE6-9D8F-44B8-B004-4B6FF6D372B8}" type="pres">
      <dgm:prSet presAssocID="{31B66E9E-7F2C-495E-8A6D-91A551E29B47}" presName="parSpace" presStyleCnt="0"/>
      <dgm:spPr/>
    </dgm:pt>
    <dgm:pt modelId="{7C2EC2B9-78FF-483A-9401-A312ADB18C13}" type="pres">
      <dgm:prSet presAssocID="{32FCD233-4511-4650-9280-579034368F5A}" presName="parTxOnly" presStyleLbl="node1" presStyleIdx="4" presStyleCnt="8" custScaleX="161051" custScaleY="177156">
        <dgm:presLayoutVars>
          <dgm:bulletEnabled val="1"/>
        </dgm:presLayoutVars>
      </dgm:prSet>
      <dgm:spPr/>
    </dgm:pt>
    <dgm:pt modelId="{30CE5DDD-5EE0-44CA-9617-8FF42C52763E}" type="pres">
      <dgm:prSet presAssocID="{531FD56B-D9C0-4C1F-BC3C-69A225AE4421}" presName="parSpace" presStyleCnt="0"/>
      <dgm:spPr/>
    </dgm:pt>
    <dgm:pt modelId="{5ED4FBB7-0C08-498C-8A51-AD929D7A741A}" type="pres">
      <dgm:prSet presAssocID="{B7671558-B72B-4AFE-85DC-19D2952F540E}" presName="parTxOnly" presStyleLbl="node1" presStyleIdx="5" presStyleCnt="8" custScaleX="161051" custScaleY="177156">
        <dgm:presLayoutVars>
          <dgm:bulletEnabled val="1"/>
        </dgm:presLayoutVars>
      </dgm:prSet>
      <dgm:spPr/>
    </dgm:pt>
    <dgm:pt modelId="{0F4FB2D6-BC97-4060-B720-04DD91065142}" type="pres">
      <dgm:prSet presAssocID="{5CD29CCB-9957-44CD-8178-7F3EE763126B}" presName="parSpace" presStyleCnt="0"/>
      <dgm:spPr/>
    </dgm:pt>
    <dgm:pt modelId="{A9C77218-AF30-4D0F-A8C8-85DBF7E99BB0}" type="pres">
      <dgm:prSet presAssocID="{D5CFA58D-A705-44C7-9772-5F7FA54B74BA}" presName="parTxOnly" presStyleLbl="node1" presStyleIdx="6" presStyleCnt="8" custScaleX="161051" custScaleY="177156">
        <dgm:presLayoutVars>
          <dgm:bulletEnabled val="1"/>
        </dgm:presLayoutVars>
      </dgm:prSet>
      <dgm:spPr/>
    </dgm:pt>
    <dgm:pt modelId="{AA4F3763-7CD2-45B8-85C1-613D8CD8D067}" type="pres">
      <dgm:prSet presAssocID="{F9277425-8B86-4313-8503-B2C38A12CC76}" presName="parSpace" presStyleCnt="0"/>
      <dgm:spPr/>
    </dgm:pt>
    <dgm:pt modelId="{E60FAC86-2947-438C-B194-57907B3C5B6D}" type="pres">
      <dgm:prSet presAssocID="{50C62251-05D1-4ADA-8D7F-648C4E9A05DA}" presName="parTxOnly" presStyleLbl="node1" presStyleIdx="7" presStyleCnt="8" custScaleX="161051" custScaleY="177156">
        <dgm:presLayoutVars>
          <dgm:bulletEnabled val="1"/>
        </dgm:presLayoutVars>
      </dgm:prSet>
      <dgm:spPr/>
    </dgm:pt>
  </dgm:ptLst>
  <dgm:cxnLst>
    <dgm:cxn modelId="{2CD3B102-C93A-4EB0-9C7D-9283858DBEAA}" srcId="{FF03DA3C-011E-4623-9954-B4A682CC15BE}" destId="{32FCD233-4511-4650-9280-579034368F5A}" srcOrd="4" destOrd="0" parTransId="{E4A5B856-95FF-4EF3-930B-5797E6A1E0D1}" sibTransId="{531FD56B-D9C0-4C1F-BC3C-69A225AE4421}"/>
    <dgm:cxn modelId="{8D16790C-B74E-41F9-A850-4E2CA2FAAAAE}" srcId="{FF03DA3C-011E-4623-9954-B4A682CC15BE}" destId="{50C62251-05D1-4ADA-8D7F-648C4E9A05DA}" srcOrd="7" destOrd="0" parTransId="{38514EBB-3DC5-40CB-A873-2243950C3C1A}" sibTransId="{6F2DE55B-9CE1-4D92-B00F-D4AC337E6849}"/>
    <dgm:cxn modelId="{237FFD27-9405-4AFE-A76E-BEDA736F6F1B}" type="presOf" srcId="{32FCD233-4511-4650-9280-579034368F5A}" destId="{7C2EC2B9-78FF-483A-9401-A312ADB18C13}" srcOrd="0" destOrd="0" presId="urn:microsoft.com/office/officeart/2005/8/layout/hChevron3"/>
    <dgm:cxn modelId="{E74E763A-C8BA-45C6-95E1-E2EA39AB2904}" type="presOf" srcId="{C8FC0BD2-7873-4F61-9ABD-9A194AB83E88}" destId="{83CE512A-0B6A-4D51-A2B1-9EE0BF6BFC8F}" srcOrd="0" destOrd="0" presId="urn:microsoft.com/office/officeart/2005/8/layout/hChevron3"/>
    <dgm:cxn modelId="{3E523F43-BDC1-4FEC-B735-E91334213927}" type="presOf" srcId="{D5CFA58D-A705-44C7-9772-5F7FA54B74BA}" destId="{A9C77218-AF30-4D0F-A8C8-85DBF7E99BB0}" srcOrd="0" destOrd="0" presId="urn:microsoft.com/office/officeart/2005/8/layout/hChevron3"/>
    <dgm:cxn modelId="{88DA4A58-8FBF-43B8-9FE3-91A74568E192}" srcId="{FF03DA3C-011E-4623-9954-B4A682CC15BE}" destId="{C22C994C-07BC-412D-B35D-42B22DFB3062}" srcOrd="0" destOrd="0" parTransId="{9277F177-BF85-4D74-B691-A03740351168}" sibTransId="{5924EC6F-466E-456F-8716-1279CE447006}"/>
    <dgm:cxn modelId="{7C916658-2F3B-44ED-BEBA-85F9BB838EAE}" type="presOf" srcId="{B7671558-B72B-4AFE-85DC-19D2952F540E}" destId="{5ED4FBB7-0C08-498C-8A51-AD929D7A741A}" srcOrd="0" destOrd="0" presId="urn:microsoft.com/office/officeart/2005/8/layout/hChevron3"/>
    <dgm:cxn modelId="{0CC0B35E-464D-4EA7-941A-E1782798561F}" type="presOf" srcId="{3F945733-15FF-4922-91A6-2FF11FDFB6A1}" destId="{7294D695-6B9B-4306-9A41-8CBFBADD52AD}" srcOrd="0" destOrd="0" presId="urn:microsoft.com/office/officeart/2005/8/layout/hChevron3"/>
    <dgm:cxn modelId="{97337464-778C-4BD8-81AF-F4371F36CBA2}" srcId="{FF03DA3C-011E-4623-9954-B4A682CC15BE}" destId="{3F945733-15FF-4922-91A6-2FF11FDFB6A1}" srcOrd="1" destOrd="0" parTransId="{75AFD381-68EA-40E8-8FF4-0F1AAB3F70B1}" sibTransId="{5DE5A8CC-D35A-46BC-8F50-C680F8FC72BF}"/>
    <dgm:cxn modelId="{F3BA6A7E-CF33-466E-840F-02C090F6F4FC}" srcId="{FF03DA3C-011E-4623-9954-B4A682CC15BE}" destId="{B7671558-B72B-4AFE-85DC-19D2952F540E}" srcOrd="5" destOrd="0" parTransId="{274D2365-EC56-4D65-A48C-14648E1D263D}" sibTransId="{5CD29CCB-9957-44CD-8178-7F3EE763126B}"/>
    <dgm:cxn modelId="{B1915581-E853-4DCD-880C-C0F81A5B64C4}" srcId="{FF03DA3C-011E-4623-9954-B4A682CC15BE}" destId="{825E4A11-FD17-476F-A249-3F95AD0D37B9}" srcOrd="2" destOrd="0" parTransId="{5FDD058C-5EE7-43F0-A283-34AD681761C0}" sibTransId="{E087336B-F159-4A11-9BE4-B6D62E59071C}"/>
    <dgm:cxn modelId="{8610A3BA-55D9-437A-83D5-D211F9056D4A}" type="presOf" srcId="{C22C994C-07BC-412D-B35D-42B22DFB3062}" destId="{ADD08075-AD33-460C-AB09-FE09B2DA81C2}" srcOrd="0" destOrd="0" presId="urn:microsoft.com/office/officeart/2005/8/layout/hChevron3"/>
    <dgm:cxn modelId="{552E56D8-B881-40C1-9949-01636604BF2F}" srcId="{FF03DA3C-011E-4623-9954-B4A682CC15BE}" destId="{D5CFA58D-A705-44C7-9772-5F7FA54B74BA}" srcOrd="6" destOrd="0" parTransId="{6B2CA60E-87B8-411D-94A4-9690CA11E20C}" sibTransId="{F9277425-8B86-4313-8503-B2C38A12CC76}"/>
    <dgm:cxn modelId="{5D36E4D8-5E3F-4176-9D3C-7F1EB1B2C0B3}" srcId="{FF03DA3C-011E-4623-9954-B4A682CC15BE}" destId="{C8FC0BD2-7873-4F61-9ABD-9A194AB83E88}" srcOrd="3" destOrd="0" parTransId="{96597F1F-E740-4E22-A94F-D6D7B3099A03}" sibTransId="{31B66E9E-7F2C-495E-8A6D-91A551E29B47}"/>
    <dgm:cxn modelId="{9B34DFF2-685C-45E8-AE6F-248AC5B9A403}" type="presOf" srcId="{FF03DA3C-011E-4623-9954-B4A682CC15BE}" destId="{F6DB39AC-1FF3-45F7-B14B-E4F5C1C69F57}" srcOrd="0" destOrd="0" presId="urn:microsoft.com/office/officeart/2005/8/layout/hChevron3"/>
    <dgm:cxn modelId="{C93F18F4-378D-4555-9F6A-9B04C165139D}" type="presOf" srcId="{825E4A11-FD17-476F-A249-3F95AD0D37B9}" destId="{A564BA40-656F-40B3-8112-1AF01152EF6E}" srcOrd="0" destOrd="0" presId="urn:microsoft.com/office/officeart/2005/8/layout/hChevron3"/>
    <dgm:cxn modelId="{0098EAFF-0561-415A-ADBE-CC28950C4025}" type="presOf" srcId="{50C62251-05D1-4ADA-8D7F-648C4E9A05DA}" destId="{E60FAC86-2947-438C-B194-57907B3C5B6D}" srcOrd="0" destOrd="0" presId="urn:microsoft.com/office/officeart/2005/8/layout/hChevron3"/>
    <dgm:cxn modelId="{F2940A6F-A858-4BA2-BACA-017BA1B200A2}" type="presParOf" srcId="{F6DB39AC-1FF3-45F7-B14B-E4F5C1C69F57}" destId="{ADD08075-AD33-460C-AB09-FE09B2DA81C2}" srcOrd="0" destOrd="0" presId="urn:microsoft.com/office/officeart/2005/8/layout/hChevron3"/>
    <dgm:cxn modelId="{EEC92D07-11C9-4561-B9FE-3DAF33843487}" type="presParOf" srcId="{F6DB39AC-1FF3-45F7-B14B-E4F5C1C69F57}" destId="{58C659CB-9347-4984-8CAC-36A158C97143}" srcOrd="1" destOrd="0" presId="urn:microsoft.com/office/officeart/2005/8/layout/hChevron3"/>
    <dgm:cxn modelId="{116C5016-4F4B-47FC-B928-E6E41EE20EAC}" type="presParOf" srcId="{F6DB39AC-1FF3-45F7-B14B-E4F5C1C69F57}" destId="{7294D695-6B9B-4306-9A41-8CBFBADD52AD}" srcOrd="2" destOrd="0" presId="urn:microsoft.com/office/officeart/2005/8/layout/hChevron3"/>
    <dgm:cxn modelId="{D52FAE40-FFA5-4761-84A2-D2B2F59E9E17}" type="presParOf" srcId="{F6DB39AC-1FF3-45F7-B14B-E4F5C1C69F57}" destId="{2D64B507-147D-46F0-B1DA-63B71501DD7C}" srcOrd="3" destOrd="0" presId="urn:microsoft.com/office/officeart/2005/8/layout/hChevron3"/>
    <dgm:cxn modelId="{3D7DA4AC-7B1B-43D9-B710-E3C6478B92FD}" type="presParOf" srcId="{F6DB39AC-1FF3-45F7-B14B-E4F5C1C69F57}" destId="{A564BA40-656F-40B3-8112-1AF01152EF6E}" srcOrd="4" destOrd="0" presId="urn:microsoft.com/office/officeart/2005/8/layout/hChevron3"/>
    <dgm:cxn modelId="{D7745E12-EF49-46D1-974F-076650A3B58E}" type="presParOf" srcId="{F6DB39AC-1FF3-45F7-B14B-E4F5C1C69F57}" destId="{7A3C83D5-92E2-4C3B-822E-2E5A5BF6EF6C}" srcOrd="5" destOrd="0" presId="urn:microsoft.com/office/officeart/2005/8/layout/hChevron3"/>
    <dgm:cxn modelId="{F6A004DC-F4C2-45CE-AF81-7805A48B7C53}" type="presParOf" srcId="{F6DB39AC-1FF3-45F7-B14B-E4F5C1C69F57}" destId="{83CE512A-0B6A-4D51-A2B1-9EE0BF6BFC8F}" srcOrd="6" destOrd="0" presId="urn:microsoft.com/office/officeart/2005/8/layout/hChevron3"/>
    <dgm:cxn modelId="{33C2E023-5F73-4A12-933C-FC73ECE71DE9}" type="presParOf" srcId="{F6DB39AC-1FF3-45F7-B14B-E4F5C1C69F57}" destId="{E13FEDE6-9D8F-44B8-B004-4B6FF6D372B8}" srcOrd="7" destOrd="0" presId="urn:microsoft.com/office/officeart/2005/8/layout/hChevron3"/>
    <dgm:cxn modelId="{F6AD5DA6-174A-41F1-8453-882F108AF33F}" type="presParOf" srcId="{F6DB39AC-1FF3-45F7-B14B-E4F5C1C69F57}" destId="{7C2EC2B9-78FF-483A-9401-A312ADB18C13}" srcOrd="8" destOrd="0" presId="urn:microsoft.com/office/officeart/2005/8/layout/hChevron3"/>
    <dgm:cxn modelId="{63D0894B-B79D-403E-8DEA-BE83B5F879E2}" type="presParOf" srcId="{F6DB39AC-1FF3-45F7-B14B-E4F5C1C69F57}" destId="{30CE5DDD-5EE0-44CA-9617-8FF42C52763E}" srcOrd="9" destOrd="0" presId="urn:microsoft.com/office/officeart/2005/8/layout/hChevron3"/>
    <dgm:cxn modelId="{389DCE92-5783-4541-893E-50ACEB410F00}" type="presParOf" srcId="{F6DB39AC-1FF3-45F7-B14B-E4F5C1C69F57}" destId="{5ED4FBB7-0C08-498C-8A51-AD929D7A741A}" srcOrd="10" destOrd="0" presId="urn:microsoft.com/office/officeart/2005/8/layout/hChevron3"/>
    <dgm:cxn modelId="{17D6E944-CD02-43C0-A7DA-8C1435DB6DE2}" type="presParOf" srcId="{F6DB39AC-1FF3-45F7-B14B-E4F5C1C69F57}" destId="{0F4FB2D6-BC97-4060-B720-04DD91065142}" srcOrd="11" destOrd="0" presId="urn:microsoft.com/office/officeart/2005/8/layout/hChevron3"/>
    <dgm:cxn modelId="{B516064D-DD51-49C3-B71B-AEB450806482}" type="presParOf" srcId="{F6DB39AC-1FF3-45F7-B14B-E4F5C1C69F57}" destId="{A9C77218-AF30-4D0F-A8C8-85DBF7E99BB0}" srcOrd="12" destOrd="0" presId="urn:microsoft.com/office/officeart/2005/8/layout/hChevron3"/>
    <dgm:cxn modelId="{AC36DA0D-38BC-4597-BB44-FC1D36BCCAE1}" type="presParOf" srcId="{F6DB39AC-1FF3-45F7-B14B-E4F5C1C69F57}" destId="{AA4F3763-7CD2-45B8-85C1-613D8CD8D067}" srcOrd="13" destOrd="0" presId="urn:microsoft.com/office/officeart/2005/8/layout/hChevron3"/>
    <dgm:cxn modelId="{FDC8F2B7-0992-44B7-97B9-22B33E2089EB}" type="presParOf" srcId="{F6DB39AC-1FF3-45F7-B14B-E4F5C1C69F57}" destId="{E60FAC86-2947-438C-B194-57907B3C5B6D}"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03DA3C-011E-4623-9954-B4A682CC15BE}" type="doc">
      <dgm:prSet loTypeId="urn:microsoft.com/office/officeart/2005/8/layout/hChevron3" loCatId="process" qsTypeId="urn:microsoft.com/office/officeart/2005/8/quickstyle/simple1" qsCatId="simple" csTypeId="urn:microsoft.com/office/officeart/2005/8/colors/accent0_3" csCatId="mainScheme" phldr="1"/>
      <dgm:spPr/>
    </dgm:pt>
    <dgm:pt modelId="{C22C994C-07BC-412D-B35D-42B22DFB3062}">
      <dgm:prSet phldrT="[Text]"/>
      <dgm:spPr>
        <a:solidFill>
          <a:srgbClr val="44546A"/>
        </a:solidFill>
      </dgm:spPr>
      <dgm:t>
        <a:bodyPr/>
        <a:lstStyle/>
        <a:p>
          <a:r>
            <a:rPr lang="en-US"/>
            <a:t>Jan</a:t>
          </a:r>
        </a:p>
      </dgm:t>
    </dgm:pt>
    <dgm:pt modelId="{9277F177-BF85-4D74-B691-A03740351168}" type="parTrans" cxnId="{88DA4A58-8FBF-43B8-9FE3-91A74568E192}">
      <dgm:prSet/>
      <dgm:spPr/>
      <dgm:t>
        <a:bodyPr/>
        <a:lstStyle/>
        <a:p>
          <a:endParaRPr lang="en-US"/>
        </a:p>
      </dgm:t>
    </dgm:pt>
    <dgm:pt modelId="{5924EC6F-466E-456F-8716-1279CE447006}" type="sibTrans" cxnId="{88DA4A58-8FBF-43B8-9FE3-91A74568E192}">
      <dgm:prSet/>
      <dgm:spPr/>
      <dgm:t>
        <a:bodyPr/>
        <a:lstStyle/>
        <a:p>
          <a:endParaRPr lang="en-US"/>
        </a:p>
      </dgm:t>
    </dgm:pt>
    <dgm:pt modelId="{3F945733-15FF-4922-91A6-2FF11FDFB6A1}">
      <dgm:prSet phldrT="[Text]"/>
      <dgm:spPr>
        <a:solidFill>
          <a:srgbClr val="44546A"/>
        </a:solidFill>
      </dgm:spPr>
      <dgm:t>
        <a:bodyPr/>
        <a:lstStyle/>
        <a:p>
          <a:r>
            <a:rPr lang="en-US"/>
            <a:t>Feb</a:t>
          </a:r>
        </a:p>
      </dgm:t>
    </dgm:pt>
    <dgm:pt modelId="{75AFD381-68EA-40E8-8FF4-0F1AAB3F70B1}" type="parTrans" cxnId="{97337464-778C-4BD8-81AF-F4371F36CBA2}">
      <dgm:prSet/>
      <dgm:spPr/>
      <dgm:t>
        <a:bodyPr/>
        <a:lstStyle/>
        <a:p>
          <a:endParaRPr lang="en-US"/>
        </a:p>
      </dgm:t>
    </dgm:pt>
    <dgm:pt modelId="{5DE5A8CC-D35A-46BC-8F50-C680F8FC72BF}" type="sibTrans" cxnId="{97337464-778C-4BD8-81AF-F4371F36CBA2}">
      <dgm:prSet/>
      <dgm:spPr/>
      <dgm:t>
        <a:bodyPr/>
        <a:lstStyle/>
        <a:p>
          <a:endParaRPr lang="en-US"/>
        </a:p>
      </dgm:t>
    </dgm:pt>
    <dgm:pt modelId="{825E4A11-FD17-476F-A249-3F95AD0D37B9}">
      <dgm:prSet phldrT="[Text]" custT="1"/>
      <dgm:spPr>
        <a:solidFill>
          <a:srgbClr val="44546A"/>
        </a:solidFill>
        <a:ln w="12700" cap="flat" cmpd="sng" algn="ctr">
          <a:solidFill>
            <a:srgbClr val="E7E6E6">
              <a:hueOff val="0"/>
              <a:satOff val="0"/>
              <a:lumOff val="0"/>
              <a:alphaOff val="0"/>
            </a:srgbClr>
          </a:solidFill>
          <a:prstDash val="solid"/>
          <a:miter lim="800000"/>
        </a:ln>
        <a:effectLst/>
      </dgm:spPr>
      <dgm:t>
        <a:bodyPr spcFirstLastPara="0" vert="horz" wrap="square" lIns="124016" tIns="82677" rIns="41339" bIns="82677" numCol="1" spcCol="1270" anchor="ctr" anchorCtr="0"/>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Mar</a:t>
          </a:r>
        </a:p>
      </dgm:t>
    </dgm:pt>
    <dgm:pt modelId="{5FDD058C-5EE7-43F0-A283-34AD681761C0}" type="parTrans" cxnId="{B1915581-E853-4DCD-880C-C0F81A5B64C4}">
      <dgm:prSet/>
      <dgm:spPr/>
      <dgm:t>
        <a:bodyPr/>
        <a:lstStyle/>
        <a:p>
          <a:endParaRPr lang="en-US"/>
        </a:p>
      </dgm:t>
    </dgm:pt>
    <dgm:pt modelId="{E087336B-F159-4A11-9BE4-B6D62E59071C}" type="sibTrans" cxnId="{B1915581-E853-4DCD-880C-C0F81A5B64C4}">
      <dgm:prSet/>
      <dgm:spPr/>
      <dgm:t>
        <a:bodyPr/>
        <a:lstStyle/>
        <a:p>
          <a:endParaRPr lang="en-US"/>
        </a:p>
      </dgm:t>
    </dgm:pt>
    <dgm:pt modelId="{C8FC0BD2-7873-4F61-9ABD-9A194AB83E88}">
      <dgm:prSet phldrT="[Text]" custT="1"/>
      <dgm:spPr>
        <a:solidFill>
          <a:srgbClr val="9A802D"/>
        </a:solidFill>
        <a:ln w="12700" cap="flat" cmpd="sng" algn="ctr">
          <a:solidFill>
            <a:srgbClr val="E7E6E6">
              <a:hueOff val="0"/>
              <a:satOff val="0"/>
              <a:lumOff val="0"/>
              <a:alphaOff val="0"/>
            </a:srgbClr>
          </a:solidFill>
          <a:prstDash val="solid"/>
          <a:miter lim="800000"/>
        </a:ln>
        <a:effectLst/>
      </dgm:spPr>
      <dgm:t>
        <a:bodyPr spcFirstLastPara="0" vert="horz" wrap="square" lIns="120015" tIns="80010" rIns="40005" bIns="80010" numCol="1" spcCol="1270" anchor="ctr" anchorCtr="0"/>
        <a:lstStyle/>
        <a:p>
          <a:pPr marL="0" lvl="0" indent="0" algn="ctr" defTabSz="1333500">
            <a:lnSpc>
              <a:spcPct val="90000"/>
            </a:lnSpc>
            <a:spcBef>
              <a:spcPct val="0"/>
            </a:spcBef>
            <a:spcAft>
              <a:spcPct val="35000"/>
            </a:spcAft>
            <a:buNone/>
          </a:pPr>
          <a:r>
            <a:rPr lang="en-US" sz="3000" kern="1200">
              <a:solidFill>
                <a:prstClr val="white"/>
              </a:solidFill>
              <a:latin typeface="Calibri" panose="020F0502020204030204"/>
              <a:ea typeface="+mn-ea"/>
              <a:cs typeface="+mn-cs"/>
            </a:rPr>
            <a:t>Apr</a:t>
          </a:r>
        </a:p>
      </dgm:t>
    </dgm:pt>
    <dgm:pt modelId="{96597F1F-E740-4E22-A94F-D6D7B3099A03}" type="parTrans" cxnId="{5D36E4D8-5E3F-4176-9D3C-7F1EB1B2C0B3}">
      <dgm:prSet/>
      <dgm:spPr/>
      <dgm:t>
        <a:bodyPr/>
        <a:lstStyle/>
        <a:p>
          <a:endParaRPr lang="en-US"/>
        </a:p>
      </dgm:t>
    </dgm:pt>
    <dgm:pt modelId="{31B66E9E-7F2C-495E-8A6D-91A551E29B47}" type="sibTrans" cxnId="{5D36E4D8-5E3F-4176-9D3C-7F1EB1B2C0B3}">
      <dgm:prSet/>
      <dgm:spPr/>
      <dgm:t>
        <a:bodyPr/>
        <a:lstStyle/>
        <a:p>
          <a:endParaRPr lang="en-US"/>
        </a:p>
      </dgm:t>
    </dgm:pt>
    <dgm:pt modelId="{32FCD233-4511-4650-9280-579034368F5A}">
      <dgm:prSet phldrT="[Text]"/>
      <dgm:spPr/>
      <dgm:t>
        <a:bodyPr/>
        <a:lstStyle/>
        <a:p>
          <a:r>
            <a:rPr lang="en-US"/>
            <a:t>May</a:t>
          </a:r>
        </a:p>
      </dgm:t>
    </dgm:pt>
    <dgm:pt modelId="{E4A5B856-95FF-4EF3-930B-5797E6A1E0D1}" type="parTrans" cxnId="{2CD3B102-C93A-4EB0-9C7D-9283858DBEAA}">
      <dgm:prSet/>
      <dgm:spPr/>
      <dgm:t>
        <a:bodyPr/>
        <a:lstStyle/>
        <a:p>
          <a:endParaRPr lang="en-US"/>
        </a:p>
      </dgm:t>
    </dgm:pt>
    <dgm:pt modelId="{531FD56B-D9C0-4C1F-BC3C-69A225AE4421}" type="sibTrans" cxnId="{2CD3B102-C93A-4EB0-9C7D-9283858DBEAA}">
      <dgm:prSet/>
      <dgm:spPr/>
      <dgm:t>
        <a:bodyPr/>
        <a:lstStyle/>
        <a:p>
          <a:endParaRPr lang="en-US"/>
        </a:p>
      </dgm:t>
    </dgm:pt>
    <dgm:pt modelId="{B7671558-B72B-4AFE-85DC-19D2952F540E}">
      <dgm:prSet phldrT="[Text]"/>
      <dgm:spPr/>
      <dgm:t>
        <a:bodyPr/>
        <a:lstStyle/>
        <a:p>
          <a:r>
            <a:rPr lang="en-US"/>
            <a:t>Jun</a:t>
          </a:r>
        </a:p>
      </dgm:t>
    </dgm:pt>
    <dgm:pt modelId="{274D2365-EC56-4D65-A48C-14648E1D263D}" type="parTrans" cxnId="{F3BA6A7E-CF33-466E-840F-02C090F6F4FC}">
      <dgm:prSet/>
      <dgm:spPr/>
      <dgm:t>
        <a:bodyPr/>
        <a:lstStyle/>
        <a:p>
          <a:endParaRPr lang="en-US"/>
        </a:p>
      </dgm:t>
    </dgm:pt>
    <dgm:pt modelId="{5CD29CCB-9957-44CD-8178-7F3EE763126B}" type="sibTrans" cxnId="{F3BA6A7E-CF33-466E-840F-02C090F6F4FC}">
      <dgm:prSet/>
      <dgm:spPr/>
      <dgm:t>
        <a:bodyPr/>
        <a:lstStyle/>
        <a:p>
          <a:endParaRPr lang="en-US"/>
        </a:p>
      </dgm:t>
    </dgm:pt>
    <dgm:pt modelId="{D5CFA58D-A705-44C7-9772-5F7FA54B74BA}">
      <dgm:prSet phldrT="[Text]"/>
      <dgm:spPr/>
      <dgm:t>
        <a:bodyPr/>
        <a:lstStyle/>
        <a:p>
          <a:r>
            <a:rPr lang="en-US"/>
            <a:t>Jul</a:t>
          </a:r>
        </a:p>
      </dgm:t>
    </dgm:pt>
    <dgm:pt modelId="{6B2CA60E-87B8-411D-94A4-9690CA11E20C}" type="parTrans" cxnId="{552E56D8-B881-40C1-9949-01636604BF2F}">
      <dgm:prSet/>
      <dgm:spPr/>
      <dgm:t>
        <a:bodyPr/>
        <a:lstStyle/>
        <a:p>
          <a:endParaRPr lang="en-US"/>
        </a:p>
      </dgm:t>
    </dgm:pt>
    <dgm:pt modelId="{F9277425-8B86-4313-8503-B2C38A12CC76}" type="sibTrans" cxnId="{552E56D8-B881-40C1-9949-01636604BF2F}">
      <dgm:prSet/>
      <dgm:spPr/>
      <dgm:t>
        <a:bodyPr/>
        <a:lstStyle/>
        <a:p>
          <a:endParaRPr lang="en-US"/>
        </a:p>
      </dgm:t>
    </dgm:pt>
    <dgm:pt modelId="{50C62251-05D1-4ADA-8D7F-648C4E9A05DA}">
      <dgm:prSet phldrT="[Text]"/>
      <dgm:spPr>
        <a:solidFill>
          <a:srgbClr val="44546A"/>
        </a:solidFill>
      </dgm:spPr>
      <dgm:t>
        <a:bodyPr/>
        <a:lstStyle/>
        <a:p>
          <a:r>
            <a:rPr lang="en-US"/>
            <a:t>Aug</a:t>
          </a:r>
        </a:p>
      </dgm:t>
    </dgm:pt>
    <dgm:pt modelId="{38514EBB-3DC5-40CB-A873-2243950C3C1A}" type="parTrans" cxnId="{8D16790C-B74E-41F9-A850-4E2CA2FAAAAE}">
      <dgm:prSet/>
      <dgm:spPr/>
      <dgm:t>
        <a:bodyPr/>
        <a:lstStyle/>
        <a:p>
          <a:endParaRPr lang="en-US"/>
        </a:p>
      </dgm:t>
    </dgm:pt>
    <dgm:pt modelId="{6F2DE55B-9CE1-4D92-B00F-D4AC337E6849}" type="sibTrans" cxnId="{8D16790C-B74E-41F9-A850-4E2CA2FAAAAE}">
      <dgm:prSet/>
      <dgm:spPr/>
      <dgm:t>
        <a:bodyPr/>
        <a:lstStyle/>
        <a:p>
          <a:endParaRPr lang="en-US"/>
        </a:p>
      </dgm:t>
    </dgm:pt>
    <dgm:pt modelId="{F6DB39AC-1FF3-45F7-B14B-E4F5C1C69F57}" type="pres">
      <dgm:prSet presAssocID="{FF03DA3C-011E-4623-9954-B4A682CC15BE}" presName="Name0" presStyleCnt="0">
        <dgm:presLayoutVars>
          <dgm:dir/>
          <dgm:resizeHandles val="exact"/>
        </dgm:presLayoutVars>
      </dgm:prSet>
      <dgm:spPr/>
    </dgm:pt>
    <dgm:pt modelId="{ADD08075-AD33-460C-AB09-FE09B2DA81C2}" type="pres">
      <dgm:prSet presAssocID="{C22C994C-07BC-412D-B35D-42B22DFB3062}" presName="parTxOnly" presStyleLbl="node1" presStyleIdx="0" presStyleCnt="8" custScaleX="161051" custScaleY="177156">
        <dgm:presLayoutVars>
          <dgm:bulletEnabled val="1"/>
        </dgm:presLayoutVars>
      </dgm:prSet>
      <dgm:spPr/>
    </dgm:pt>
    <dgm:pt modelId="{58C659CB-9347-4984-8CAC-36A158C97143}" type="pres">
      <dgm:prSet presAssocID="{5924EC6F-466E-456F-8716-1279CE447006}" presName="parSpace" presStyleCnt="0"/>
      <dgm:spPr/>
    </dgm:pt>
    <dgm:pt modelId="{7294D695-6B9B-4306-9A41-8CBFBADD52AD}" type="pres">
      <dgm:prSet presAssocID="{3F945733-15FF-4922-91A6-2FF11FDFB6A1}" presName="parTxOnly" presStyleLbl="node1" presStyleIdx="1" presStyleCnt="8" custScaleX="161051" custScaleY="177156">
        <dgm:presLayoutVars>
          <dgm:bulletEnabled val="1"/>
        </dgm:presLayoutVars>
      </dgm:prSet>
      <dgm:spPr/>
    </dgm:pt>
    <dgm:pt modelId="{2D64B507-147D-46F0-B1DA-63B71501DD7C}" type="pres">
      <dgm:prSet presAssocID="{5DE5A8CC-D35A-46BC-8F50-C680F8FC72BF}" presName="parSpace" presStyleCnt="0"/>
      <dgm:spPr/>
    </dgm:pt>
    <dgm:pt modelId="{A564BA40-656F-40B3-8112-1AF01152EF6E}" type="pres">
      <dgm:prSet presAssocID="{825E4A11-FD17-476F-A249-3F95AD0D37B9}" presName="parTxOnly" presStyleLbl="node1" presStyleIdx="2" presStyleCnt="8" custScaleX="161051" custScaleY="177156">
        <dgm:presLayoutVars>
          <dgm:bulletEnabled val="1"/>
        </dgm:presLayoutVars>
      </dgm:prSet>
      <dgm:spPr>
        <a:xfrm>
          <a:off x="2875093" y="1289637"/>
          <a:ext cx="1639810" cy="721516"/>
        </a:xfrm>
        <a:prstGeom prst="chevron">
          <a:avLst/>
        </a:prstGeom>
      </dgm:spPr>
    </dgm:pt>
    <dgm:pt modelId="{7A3C83D5-92E2-4C3B-822E-2E5A5BF6EF6C}" type="pres">
      <dgm:prSet presAssocID="{E087336B-F159-4A11-9BE4-B6D62E59071C}" presName="parSpace" presStyleCnt="0"/>
      <dgm:spPr/>
    </dgm:pt>
    <dgm:pt modelId="{83CE512A-0B6A-4D51-A2B1-9EE0BF6BFC8F}" type="pres">
      <dgm:prSet presAssocID="{C8FC0BD2-7873-4F61-9ABD-9A194AB83E88}" presName="parTxOnly" presStyleLbl="node1" presStyleIdx="3" presStyleCnt="8" custScaleX="161051" custScaleY="177156">
        <dgm:presLayoutVars>
          <dgm:bulletEnabled val="1"/>
        </dgm:presLayoutVars>
      </dgm:prSet>
      <dgm:spPr>
        <a:xfrm>
          <a:off x="4311266" y="1289637"/>
          <a:ext cx="1639810" cy="721516"/>
        </a:xfrm>
        <a:prstGeom prst="chevron">
          <a:avLst/>
        </a:prstGeom>
      </dgm:spPr>
    </dgm:pt>
    <dgm:pt modelId="{E13FEDE6-9D8F-44B8-B004-4B6FF6D372B8}" type="pres">
      <dgm:prSet presAssocID="{31B66E9E-7F2C-495E-8A6D-91A551E29B47}" presName="parSpace" presStyleCnt="0"/>
      <dgm:spPr/>
    </dgm:pt>
    <dgm:pt modelId="{7C2EC2B9-78FF-483A-9401-A312ADB18C13}" type="pres">
      <dgm:prSet presAssocID="{32FCD233-4511-4650-9280-579034368F5A}" presName="parTxOnly" presStyleLbl="node1" presStyleIdx="4" presStyleCnt="8" custScaleX="161051" custScaleY="177156">
        <dgm:presLayoutVars>
          <dgm:bulletEnabled val="1"/>
        </dgm:presLayoutVars>
      </dgm:prSet>
      <dgm:spPr/>
    </dgm:pt>
    <dgm:pt modelId="{30CE5DDD-5EE0-44CA-9617-8FF42C52763E}" type="pres">
      <dgm:prSet presAssocID="{531FD56B-D9C0-4C1F-BC3C-69A225AE4421}" presName="parSpace" presStyleCnt="0"/>
      <dgm:spPr/>
    </dgm:pt>
    <dgm:pt modelId="{5ED4FBB7-0C08-498C-8A51-AD929D7A741A}" type="pres">
      <dgm:prSet presAssocID="{B7671558-B72B-4AFE-85DC-19D2952F540E}" presName="parTxOnly" presStyleLbl="node1" presStyleIdx="5" presStyleCnt="8" custScaleX="161051" custScaleY="177156">
        <dgm:presLayoutVars>
          <dgm:bulletEnabled val="1"/>
        </dgm:presLayoutVars>
      </dgm:prSet>
      <dgm:spPr/>
    </dgm:pt>
    <dgm:pt modelId="{0F4FB2D6-BC97-4060-B720-04DD91065142}" type="pres">
      <dgm:prSet presAssocID="{5CD29CCB-9957-44CD-8178-7F3EE763126B}" presName="parSpace" presStyleCnt="0"/>
      <dgm:spPr/>
    </dgm:pt>
    <dgm:pt modelId="{A9C77218-AF30-4D0F-A8C8-85DBF7E99BB0}" type="pres">
      <dgm:prSet presAssocID="{D5CFA58D-A705-44C7-9772-5F7FA54B74BA}" presName="parTxOnly" presStyleLbl="node1" presStyleIdx="6" presStyleCnt="8" custScaleX="161051" custScaleY="177156">
        <dgm:presLayoutVars>
          <dgm:bulletEnabled val="1"/>
        </dgm:presLayoutVars>
      </dgm:prSet>
      <dgm:spPr/>
    </dgm:pt>
    <dgm:pt modelId="{AA4F3763-7CD2-45B8-85C1-613D8CD8D067}" type="pres">
      <dgm:prSet presAssocID="{F9277425-8B86-4313-8503-B2C38A12CC76}" presName="parSpace" presStyleCnt="0"/>
      <dgm:spPr/>
    </dgm:pt>
    <dgm:pt modelId="{E60FAC86-2947-438C-B194-57907B3C5B6D}" type="pres">
      <dgm:prSet presAssocID="{50C62251-05D1-4ADA-8D7F-648C4E9A05DA}" presName="parTxOnly" presStyleLbl="node1" presStyleIdx="7" presStyleCnt="8" custScaleX="161051" custScaleY="177156">
        <dgm:presLayoutVars>
          <dgm:bulletEnabled val="1"/>
        </dgm:presLayoutVars>
      </dgm:prSet>
      <dgm:spPr/>
    </dgm:pt>
  </dgm:ptLst>
  <dgm:cxnLst>
    <dgm:cxn modelId="{2CD3B102-C93A-4EB0-9C7D-9283858DBEAA}" srcId="{FF03DA3C-011E-4623-9954-B4A682CC15BE}" destId="{32FCD233-4511-4650-9280-579034368F5A}" srcOrd="4" destOrd="0" parTransId="{E4A5B856-95FF-4EF3-930B-5797E6A1E0D1}" sibTransId="{531FD56B-D9C0-4C1F-BC3C-69A225AE4421}"/>
    <dgm:cxn modelId="{8D16790C-B74E-41F9-A850-4E2CA2FAAAAE}" srcId="{FF03DA3C-011E-4623-9954-B4A682CC15BE}" destId="{50C62251-05D1-4ADA-8D7F-648C4E9A05DA}" srcOrd="7" destOrd="0" parTransId="{38514EBB-3DC5-40CB-A873-2243950C3C1A}" sibTransId="{6F2DE55B-9CE1-4D92-B00F-D4AC337E6849}"/>
    <dgm:cxn modelId="{237FFD27-9405-4AFE-A76E-BEDA736F6F1B}" type="presOf" srcId="{32FCD233-4511-4650-9280-579034368F5A}" destId="{7C2EC2B9-78FF-483A-9401-A312ADB18C13}" srcOrd="0" destOrd="0" presId="urn:microsoft.com/office/officeart/2005/8/layout/hChevron3"/>
    <dgm:cxn modelId="{E74E763A-C8BA-45C6-95E1-E2EA39AB2904}" type="presOf" srcId="{C8FC0BD2-7873-4F61-9ABD-9A194AB83E88}" destId="{83CE512A-0B6A-4D51-A2B1-9EE0BF6BFC8F}" srcOrd="0" destOrd="0" presId="urn:microsoft.com/office/officeart/2005/8/layout/hChevron3"/>
    <dgm:cxn modelId="{3E523F43-BDC1-4FEC-B735-E91334213927}" type="presOf" srcId="{D5CFA58D-A705-44C7-9772-5F7FA54B74BA}" destId="{A9C77218-AF30-4D0F-A8C8-85DBF7E99BB0}" srcOrd="0" destOrd="0" presId="urn:microsoft.com/office/officeart/2005/8/layout/hChevron3"/>
    <dgm:cxn modelId="{88DA4A58-8FBF-43B8-9FE3-91A74568E192}" srcId="{FF03DA3C-011E-4623-9954-B4A682CC15BE}" destId="{C22C994C-07BC-412D-B35D-42B22DFB3062}" srcOrd="0" destOrd="0" parTransId="{9277F177-BF85-4D74-B691-A03740351168}" sibTransId="{5924EC6F-466E-456F-8716-1279CE447006}"/>
    <dgm:cxn modelId="{7C916658-2F3B-44ED-BEBA-85F9BB838EAE}" type="presOf" srcId="{B7671558-B72B-4AFE-85DC-19D2952F540E}" destId="{5ED4FBB7-0C08-498C-8A51-AD929D7A741A}" srcOrd="0" destOrd="0" presId="urn:microsoft.com/office/officeart/2005/8/layout/hChevron3"/>
    <dgm:cxn modelId="{0CC0B35E-464D-4EA7-941A-E1782798561F}" type="presOf" srcId="{3F945733-15FF-4922-91A6-2FF11FDFB6A1}" destId="{7294D695-6B9B-4306-9A41-8CBFBADD52AD}" srcOrd="0" destOrd="0" presId="urn:microsoft.com/office/officeart/2005/8/layout/hChevron3"/>
    <dgm:cxn modelId="{97337464-778C-4BD8-81AF-F4371F36CBA2}" srcId="{FF03DA3C-011E-4623-9954-B4A682CC15BE}" destId="{3F945733-15FF-4922-91A6-2FF11FDFB6A1}" srcOrd="1" destOrd="0" parTransId="{75AFD381-68EA-40E8-8FF4-0F1AAB3F70B1}" sibTransId="{5DE5A8CC-D35A-46BC-8F50-C680F8FC72BF}"/>
    <dgm:cxn modelId="{F3BA6A7E-CF33-466E-840F-02C090F6F4FC}" srcId="{FF03DA3C-011E-4623-9954-B4A682CC15BE}" destId="{B7671558-B72B-4AFE-85DC-19D2952F540E}" srcOrd="5" destOrd="0" parTransId="{274D2365-EC56-4D65-A48C-14648E1D263D}" sibTransId="{5CD29CCB-9957-44CD-8178-7F3EE763126B}"/>
    <dgm:cxn modelId="{B1915581-E853-4DCD-880C-C0F81A5B64C4}" srcId="{FF03DA3C-011E-4623-9954-B4A682CC15BE}" destId="{825E4A11-FD17-476F-A249-3F95AD0D37B9}" srcOrd="2" destOrd="0" parTransId="{5FDD058C-5EE7-43F0-A283-34AD681761C0}" sibTransId="{E087336B-F159-4A11-9BE4-B6D62E59071C}"/>
    <dgm:cxn modelId="{8610A3BA-55D9-437A-83D5-D211F9056D4A}" type="presOf" srcId="{C22C994C-07BC-412D-B35D-42B22DFB3062}" destId="{ADD08075-AD33-460C-AB09-FE09B2DA81C2}" srcOrd="0" destOrd="0" presId="urn:microsoft.com/office/officeart/2005/8/layout/hChevron3"/>
    <dgm:cxn modelId="{552E56D8-B881-40C1-9949-01636604BF2F}" srcId="{FF03DA3C-011E-4623-9954-B4A682CC15BE}" destId="{D5CFA58D-A705-44C7-9772-5F7FA54B74BA}" srcOrd="6" destOrd="0" parTransId="{6B2CA60E-87B8-411D-94A4-9690CA11E20C}" sibTransId="{F9277425-8B86-4313-8503-B2C38A12CC76}"/>
    <dgm:cxn modelId="{5D36E4D8-5E3F-4176-9D3C-7F1EB1B2C0B3}" srcId="{FF03DA3C-011E-4623-9954-B4A682CC15BE}" destId="{C8FC0BD2-7873-4F61-9ABD-9A194AB83E88}" srcOrd="3" destOrd="0" parTransId="{96597F1F-E740-4E22-A94F-D6D7B3099A03}" sibTransId="{31B66E9E-7F2C-495E-8A6D-91A551E29B47}"/>
    <dgm:cxn modelId="{9B34DFF2-685C-45E8-AE6F-248AC5B9A403}" type="presOf" srcId="{FF03DA3C-011E-4623-9954-B4A682CC15BE}" destId="{F6DB39AC-1FF3-45F7-B14B-E4F5C1C69F57}" srcOrd="0" destOrd="0" presId="urn:microsoft.com/office/officeart/2005/8/layout/hChevron3"/>
    <dgm:cxn modelId="{C93F18F4-378D-4555-9F6A-9B04C165139D}" type="presOf" srcId="{825E4A11-FD17-476F-A249-3F95AD0D37B9}" destId="{A564BA40-656F-40B3-8112-1AF01152EF6E}" srcOrd="0" destOrd="0" presId="urn:microsoft.com/office/officeart/2005/8/layout/hChevron3"/>
    <dgm:cxn modelId="{0098EAFF-0561-415A-ADBE-CC28950C4025}" type="presOf" srcId="{50C62251-05D1-4ADA-8D7F-648C4E9A05DA}" destId="{E60FAC86-2947-438C-B194-57907B3C5B6D}" srcOrd="0" destOrd="0" presId="urn:microsoft.com/office/officeart/2005/8/layout/hChevron3"/>
    <dgm:cxn modelId="{F2940A6F-A858-4BA2-BACA-017BA1B200A2}" type="presParOf" srcId="{F6DB39AC-1FF3-45F7-B14B-E4F5C1C69F57}" destId="{ADD08075-AD33-460C-AB09-FE09B2DA81C2}" srcOrd="0" destOrd="0" presId="urn:microsoft.com/office/officeart/2005/8/layout/hChevron3"/>
    <dgm:cxn modelId="{EEC92D07-11C9-4561-B9FE-3DAF33843487}" type="presParOf" srcId="{F6DB39AC-1FF3-45F7-B14B-E4F5C1C69F57}" destId="{58C659CB-9347-4984-8CAC-36A158C97143}" srcOrd="1" destOrd="0" presId="urn:microsoft.com/office/officeart/2005/8/layout/hChevron3"/>
    <dgm:cxn modelId="{116C5016-4F4B-47FC-B928-E6E41EE20EAC}" type="presParOf" srcId="{F6DB39AC-1FF3-45F7-B14B-E4F5C1C69F57}" destId="{7294D695-6B9B-4306-9A41-8CBFBADD52AD}" srcOrd="2" destOrd="0" presId="urn:microsoft.com/office/officeart/2005/8/layout/hChevron3"/>
    <dgm:cxn modelId="{D52FAE40-FFA5-4761-84A2-D2B2F59E9E17}" type="presParOf" srcId="{F6DB39AC-1FF3-45F7-B14B-E4F5C1C69F57}" destId="{2D64B507-147D-46F0-B1DA-63B71501DD7C}" srcOrd="3" destOrd="0" presId="urn:microsoft.com/office/officeart/2005/8/layout/hChevron3"/>
    <dgm:cxn modelId="{3D7DA4AC-7B1B-43D9-B710-E3C6478B92FD}" type="presParOf" srcId="{F6DB39AC-1FF3-45F7-B14B-E4F5C1C69F57}" destId="{A564BA40-656F-40B3-8112-1AF01152EF6E}" srcOrd="4" destOrd="0" presId="urn:microsoft.com/office/officeart/2005/8/layout/hChevron3"/>
    <dgm:cxn modelId="{D7745E12-EF49-46D1-974F-076650A3B58E}" type="presParOf" srcId="{F6DB39AC-1FF3-45F7-B14B-E4F5C1C69F57}" destId="{7A3C83D5-92E2-4C3B-822E-2E5A5BF6EF6C}" srcOrd="5" destOrd="0" presId="urn:microsoft.com/office/officeart/2005/8/layout/hChevron3"/>
    <dgm:cxn modelId="{F6A004DC-F4C2-45CE-AF81-7805A48B7C53}" type="presParOf" srcId="{F6DB39AC-1FF3-45F7-B14B-E4F5C1C69F57}" destId="{83CE512A-0B6A-4D51-A2B1-9EE0BF6BFC8F}" srcOrd="6" destOrd="0" presId="urn:microsoft.com/office/officeart/2005/8/layout/hChevron3"/>
    <dgm:cxn modelId="{33C2E023-5F73-4A12-933C-FC73ECE71DE9}" type="presParOf" srcId="{F6DB39AC-1FF3-45F7-B14B-E4F5C1C69F57}" destId="{E13FEDE6-9D8F-44B8-B004-4B6FF6D372B8}" srcOrd="7" destOrd="0" presId="urn:microsoft.com/office/officeart/2005/8/layout/hChevron3"/>
    <dgm:cxn modelId="{F6AD5DA6-174A-41F1-8453-882F108AF33F}" type="presParOf" srcId="{F6DB39AC-1FF3-45F7-B14B-E4F5C1C69F57}" destId="{7C2EC2B9-78FF-483A-9401-A312ADB18C13}" srcOrd="8" destOrd="0" presId="urn:microsoft.com/office/officeart/2005/8/layout/hChevron3"/>
    <dgm:cxn modelId="{63D0894B-B79D-403E-8DEA-BE83B5F879E2}" type="presParOf" srcId="{F6DB39AC-1FF3-45F7-B14B-E4F5C1C69F57}" destId="{30CE5DDD-5EE0-44CA-9617-8FF42C52763E}" srcOrd="9" destOrd="0" presId="urn:microsoft.com/office/officeart/2005/8/layout/hChevron3"/>
    <dgm:cxn modelId="{389DCE92-5783-4541-893E-50ACEB410F00}" type="presParOf" srcId="{F6DB39AC-1FF3-45F7-B14B-E4F5C1C69F57}" destId="{5ED4FBB7-0C08-498C-8A51-AD929D7A741A}" srcOrd="10" destOrd="0" presId="urn:microsoft.com/office/officeart/2005/8/layout/hChevron3"/>
    <dgm:cxn modelId="{17D6E944-CD02-43C0-A7DA-8C1435DB6DE2}" type="presParOf" srcId="{F6DB39AC-1FF3-45F7-B14B-E4F5C1C69F57}" destId="{0F4FB2D6-BC97-4060-B720-04DD91065142}" srcOrd="11" destOrd="0" presId="urn:microsoft.com/office/officeart/2005/8/layout/hChevron3"/>
    <dgm:cxn modelId="{B516064D-DD51-49C3-B71B-AEB450806482}" type="presParOf" srcId="{F6DB39AC-1FF3-45F7-B14B-E4F5C1C69F57}" destId="{A9C77218-AF30-4D0F-A8C8-85DBF7E99BB0}" srcOrd="12" destOrd="0" presId="urn:microsoft.com/office/officeart/2005/8/layout/hChevron3"/>
    <dgm:cxn modelId="{AC36DA0D-38BC-4597-BB44-FC1D36BCCAE1}" type="presParOf" srcId="{F6DB39AC-1FF3-45F7-B14B-E4F5C1C69F57}" destId="{AA4F3763-7CD2-45B8-85C1-613D8CD8D067}" srcOrd="13" destOrd="0" presId="urn:microsoft.com/office/officeart/2005/8/layout/hChevron3"/>
    <dgm:cxn modelId="{FDC8F2B7-0992-44B7-97B9-22B33E2089EB}" type="presParOf" srcId="{F6DB39AC-1FF3-45F7-B14B-E4F5C1C69F57}" destId="{E60FAC86-2947-438C-B194-57907B3C5B6D}"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085E7C7-5907-48AE-86BA-74B3D2259B73}" type="doc">
      <dgm:prSet loTypeId="urn:microsoft.com/office/officeart/2011/layout/HexagonRadial" loCatId="cycle" qsTypeId="urn:microsoft.com/office/officeart/2005/8/quickstyle/simple1" qsCatId="simple" csTypeId="urn:microsoft.com/office/officeart/2005/8/colors/accent0_3" csCatId="mainScheme" phldr="1"/>
      <dgm:spPr/>
      <dgm:t>
        <a:bodyPr/>
        <a:lstStyle/>
        <a:p>
          <a:endParaRPr lang="en-US"/>
        </a:p>
      </dgm:t>
    </dgm:pt>
    <dgm:pt modelId="{81FE46B5-584C-4D3C-B4B2-54ADBBC02974}">
      <dgm:prSet phldrT="[Text]" custT="1"/>
      <dgm:spPr>
        <a:solidFill>
          <a:schemeClr val="accent4"/>
        </a:solidFill>
      </dgm:spPr>
      <dgm:t>
        <a:bodyPr/>
        <a:lstStyle/>
        <a:p>
          <a:r>
            <a:rPr lang="en-US" sz="2400" b="0">
              <a:solidFill>
                <a:schemeClr val="tx1"/>
              </a:solidFill>
            </a:rPr>
            <a:t>Constraints</a:t>
          </a:r>
        </a:p>
      </dgm:t>
    </dgm:pt>
    <dgm:pt modelId="{FE9785A4-A989-49F5-BB22-83C146CBE9DF}" type="parTrans" cxnId="{9F91875E-A895-415F-8F6B-46178F91D7BD}">
      <dgm:prSet/>
      <dgm:spPr/>
      <dgm:t>
        <a:bodyPr/>
        <a:lstStyle/>
        <a:p>
          <a:endParaRPr lang="en-US"/>
        </a:p>
      </dgm:t>
    </dgm:pt>
    <dgm:pt modelId="{1FE11831-6184-497F-B7F7-102AC8898D39}" type="sibTrans" cxnId="{9F91875E-A895-415F-8F6B-46178F91D7BD}">
      <dgm:prSet/>
      <dgm:spPr/>
      <dgm:t>
        <a:bodyPr/>
        <a:lstStyle/>
        <a:p>
          <a:endParaRPr lang="en-US"/>
        </a:p>
      </dgm:t>
    </dgm:pt>
    <dgm:pt modelId="{52EA5499-4DFC-4AF1-8C32-433561CB0946}">
      <dgm:prSet phldrT="[Text]" custT="1"/>
      <dgm:spPr/>
      <dgm:t>
        <a:bodyPr/>
        <a:lstStyle/>
        <a:p>
          <a:pPr>
            <a:buClrTx/>
            <a:buSzTx/>
            <a:buFontTx/>
            <a:buNone/>
          </a:pPr>
          <a:r>
            <a:rPr kumimoji="0" lang="en-US" sz="1600" b="0" i="0" u="none" strike="noStrike" cap="none" spc="0" normalizeH="0" baseline="0" noProof="0">
              <a:ln/>
              <a:effectLst/>
              <a:uLnTx/>
              <a:uFillTx/>
              <a:latin typeface="Calibri" panose="020F0502020204030204"/>
              <a:ea typeface="+mn-ea"/>
              <a:cs typeface="+mn-cs"/>
            </a:rPr>
            <a:t>Available bandwidth</a:t>
          </a:r>
          <a:endParaRPr lang="en-US" sz="1600"/>
        </a:p>
      </dgm:t>
    </dgm:pt>
    <dgm:pt modelId="{69817133-72F1-44E1-873B-F4A719393E3B}" type="parTrans" cxnId="{F96F5799-A692-4B61-B010-9250A52659EB}">
      <dgm:prSet/>
      <dgm:spPr/>
      <dgm:t>
        <a:bodyPr/>
        <a:lstStyle/>
        <a:p>
          <a:endParaRPr lang="en-US"/>
        </a:p>
      </dgm:t>
    </dgm:pt>
    <dgm:pt modelId="{CEE636E1-0E31-489A-AA9A-A60A9040E4A7}" type="sibTrans" cxnId="{F96F5799-A692-4B61-B010-9250A52659EB}">
      <dgm:prSet/>
      <dgm:spPr/>
      <dgm:t>
        <a:bodyPr/>
        <a:lstStyle/>
        <a:p>
          <a:endParaRPr lang="en-US"/>
        </a:p>
      </dgm:t>
    </dgm:pt>
    <dgm:pt modelId="{2AD2E333-CD6F-410C-9F30-A1C8A7DC9E29}">
      <dgm:prSet phldrT="[Text]" custT="1"/>
      <dgm:spPr/>
      <dgm:t>
        <a:bodyPr/>
        <a:lstStyle/>
        <a:p>
          <a:pPr>
            <a:buClrTx/>
            <a:buSzTx/>
            <a:buFontTx/>
            <a:buNone/>
          </a:pPr>
          <a:r>
            <a:rPr kumimoji="0" lang="en-US" sz="1600" b="0" i="0" u="none" strike="noStrike" cap="none" spc="0" normalizeH="0" baseline="0" noProof="0">
              <a:ln/>
              <a:effectLst/>
              <a:uLnTx/>
              <a:uFillTx/>
              <a:latin typeface="Calibri" panose="020F0502020204030204"/>
              <a:ea typeface="+mn-ea"/>
              <a:cs typeface="+mn-cs"/>
            </a:rPr>
            <a:t>Harsh weather</a:t>
          </a:r>
          <a:endParaRPr lang="en-US" sz="1600"/>
        </a:p>
      </dgm:t>
    </dgm:pt>
    <dgm:pt modelId="{C07428CA-1723-4520-B2CF-CA4C4E0D59C9}" type="parTrans" cxnId="{AD6195F4-CC6C-46AE-9CA7-ACF3DDD3829F}">
      <dgm:prSet/>
      <dgm:spPr/>
      <dgm:t>
        <a:bodyPr/>
        <a:lstStyle/>
        <a:p>
          <a:endParaRPr lang="en-US"/>
        </a:p>
      </dgm:t>
    </dgm:pt>
    <dgm:pt modelId="{07A6A9E8-2569-4B1E-A08A-B646BFE350CB}" type="sibTrans" cxnId="{AD6195F4-CC6C-46AE-9CA7-ACF3DDD3829F}">
      <dgm:prSet/>
      <dgm:spPr/>
      <dgm:t>
        <a:bodyPr/>
        <a:lstStyle/>
        <a:p>
          <a:endParaRPr lang="en-US"/>
        </a:p>
      </dgm:t>
    </dgm:pt>
    <dgm:pt modelId="{1764E671-AF97-4835-8055-5FDAE3642B91}">
      <dgm:prSet phldrT="[Text]" custT="1"/>
      <dgm:spPr/>
      <dgm:t>
        <a:bodyPr/>
        <a:lstStyle/>
        <a:p>
          <a:pPr>
            <a:buClrTx/>
            <a:buSzTx/>
            <a:buFontTx/>
            <a:buNone/>
          </a:pPr>
          <a:r>
            <a:rPr kumimoji="0" lang="en-US" sz="1600" b="0" i="0" u="none" strike="noStrike" cap="none" spc="0" normalizeH="0" baseline="0" noProof="0">
              <a:ln/>
              <a:effectLst/>
              <a:uLnTx/>
              <a:uFillTx/>
              <a:latin typeface="Calibri" panose="020F0502020204030204"/>
              <a:ea typeface="+mn-ea"/>
              <a:cs typeface="+mn-cs"/>
            </a:rPr>
            <a:t>Database storage space</a:t>
          </a:r>
          <a:endParaRPr lang="en-US" sz="1600"/>
        </a:p>
      </dgm:t>
    </dgm:pt>
    <dgm:pt modelId="{523C1C24-44AC-424C-BCF3-5BD4452905AE}" type="parTrans" cxnId="{95383FC8-8F70-4ED3-BBBD-643B355FE813}">
      <dgm:prSet/>
      <dgm:spPr/>
      <dgm:t>
        <a:bodyPr/>
        <a:lstStyle/>
        <a:p>
          <a:endParaRPr lang="en-US"/>
        </a:p>
      </dgm:t>
    </dgm:pt>
    <dgm:pt modelId="{05380FCB-A856-406E-BB5F-E1C4BBD66DA3}" type="sibTrans" cxnId="{95383FC8-8F70-4ED3-BBBD-643B355FE813}">
      <dgm:prSet/>
      <dgm:spPr/>
      <dgm:t>
        <a:bodyPr/>
        <a:lstStyle/>
        <a:p>
          <a:endParaRPr lang="en-US"/>
        </a:p>
      </dgm:t>
    </dgm:pt>
    <dgm:pt modelId="{42BBDAF5-A126-4CC8-97A8-BBE2349EC9EF}">
      <dgm:prSet phldrT="[Text]" custT="1"/>
      <dgm:spPr/>
      <dgm:t>
        <a:bodyPr/>
        <a:lstStyle/>
        <a:p>
          <a:pPr>
            <a:buClrTx/>
            <a:buSzTx/>
            <a:buFontTx/>
            <a:buNone/>
          </a:pPr>
          <a:r>
            <a:rPr kumimoji="0" lang="en-US" sz="1600" b="0" i="0" u="none" strike="noStrike" cap="none" spc="0" normalizeH="0" baseline="0" noProof="0">
              <a:ln/>
              <a:effectLst/>
              <a:uLnTx/>
              <a:uFillTx/>
              <a:latin typeface="Calibri" panose="020F0502020204030204"/>
              <a:ea typeface="+mn-ea"/>
              <a:cs typeface="+mn-cs"/>
            </a:rPr>
            <a:t>Compatibility &amp; inter-operability</a:t>
          </a:r>
          <a:endParaRPr lang="en-US" sz="1600"/>
        </a:p>
      </dgm:t>
    </dgm:pt>
    <dgm:pt modelId="{63A48F36-C4AD-4BA0-9CB1-5B20F266243F}" type="parTrans" cxnId="{703D6213-100B-47FC-8D56-A1DBED76C230}">
      <dgm:prSet/>
      <dgm:spPr/>
      <dgm:t>
        <a:bodyPr/>
        <a:lstStyle/>
        <a:p>
          <a:endParaRPr lang="en-US"/>
        </a:p>
      </dgm:t>
    </dgm:pt>
    <dgm:pt modelId="{7A148C6F-EE4F-4462-BEB1-3369B4C3B168}" type="sibTrans" cxnId="{703D6213-100B-47FC-8D56-A1DBED76C230}">
      <dgm:prSet/>
      <dgm:spPr/>
      <dgm:t>
        <a:bodyPr/>
        <a:lstStyle/>
        <a:p>
          <a:endParaRPr lang="en-US"/>
        </a:p>
      </dgm:t>
    </dgm:pt>
    <dgm:pt modelId="{01DD9ABC-390B-419F-B4F1-9346B282B5E2}">
      <dgm:prSet phldrT="[Text]" custT="1"/>
      <dgm:spPr/>
      <dgm:t>
        <a:bodyPr/>
        <a:lstStyle/>
        <a:p>
          <a:pPr>
            <a:buClrTx/>
            <a:buSzTx/>
            <a:buFontTx/>
            <a:buNone/>
          </a:pPr>
          <a:r>
            <a:rPr kumimoji="0" lang="en-US" sz="1600" b="0" i="0" u="none" strike="noStrike" cap="none" spc="0" normalizeH="0" baseline="0" noProof="0">
              <a:ln/>
              <a:effectLst/>
              <a:uLnTx/>
              <a:uFillTx/>
              <a:latin typeface="Calibri" panose="020F0502020204030204"/>
              <a:ea typeface="+mn-ea"/>
              <a:cs typeface="+mn-cs"/>
            </a:rPr>
            <a:t>Regulatory compliance</a:t>
          </a:r>
          <a:endParaRPr lang="en-US" sz="1600"/>
        </a:p>
      </dgm:t>
    </dgm:pt>
    <dgm:pt modelId="{7E9F693E-416E-4924-BCD6-448CB49F63FE}" type="parTrans" cxnId="{D6C80FEA-EFF2-4BC7-9B49-1C9630623A7B}">
      <dgm:prSet/>
      <dgm:spPr/>
      <dgm:t>
        <a:bodyPr/>
        <a:lstStyle/>
        <a:p>
          <a:endParaRPr lang="en-US"/>
        </a:p>
      </dgm:t>
    </dgm:pt>
    <dgm:pt modelId="{CE6AECE2-88B1-4EF1-A070-B2587B6FCB21}" type="sibTrans" cxnId="{D6C80FEA-EFF2-4BC7-9B49-1C9630623A7B}">
      <dgm:prSet/>
      <dgm:spPr/>
      <dgm:t>
        <a:bodyPr/>
        <a:lstStyle/>
        <a:p>
          <a:endParaRPr lang="en-US"/>
        </a:p>
      </dgm:t>
    </dgm:pt>
    <dgm:pt modelId="{20C81C13-150C-4B4C-81B5-507D75DC6A44}">
      <dgm:prSet phldrT="[Text]" custT="1"/>
      <dgm:spPr/>
      <dgm:t>
        <a:bodyPr/>
        <a:lstStyle/>
        <a:p>
          <a:pPr>
            <a:buClrTx/>
            <a:buSzTx/>
            <a:buFontTx/>
            <a:buNone/>
          </a:pPr>
          <a:r>
            <a:rPr kumimoji="0" lang="en-US" sz="1600" b="0" i="0" u="none" strike="noStrike" cap="none" spc="0" normalizeH="0" baseline="0" noProof="0">
              <a:ln/>
              <a:effectLst/>
              <a:uLnTx/>
              <a:uFillTx/>
              <a:latin typeface="Calibri" panose="020F0502020204030204"/>
              <a:ea typeface="+mn-ea"/>
              <a:cs typeface="+mn-cs"/>
            </a:rPr>
            <a:t>Comms s</a:t>
          </a:r>
          <a:r>
            <a:rPr kumimoji="0" lang="en-US" sz="1600" b="0" i="0" u="none" strike="noStrike" cap="none" spc="0" normalizeH="0" baseline="0" noProof="0">
              <a:ln/>
              <a:effectLst/>
              <a:uLnTx/>
              <a:uFillTx/>
              <a:latin typeface="+mn-lt"/>
              <a:ea typeface="+mn-ea"/>
              <a:cs typeface="+mn-cs"/>
            </a:rPr>
            <a:t>ystems integration</a:t>
          </a:r>
          <a:endParaRPr lang="en-US" sz="1600"/>
        </a:p>
      </dgm:t>
    </dgm:pt>
    <dgm:pt modelId="{A0277D24-0180-4D3F-B895-90F2B6FCB0EF}" type="parTrans" cxnId="{3C981820-DED3-4028-BF48-694487C0075E}">
      <dgm:prSet/>
      <dgm:spPr/>
      <dgm:t>
        <a:bodyPr/>
        <a:lstStyle/>
        <a:p>
          <a:endParaRPr lang="en-US"/>
        </a:p>
      </dgm:t>
    </dgm:pt>
    <dgm:pt modelId="{47D3CF5B-67E9-49F6-8263-5B9B289EB6CB}" type="sibTrans" cxnId="{3C981820-DED3-4028-BF48-694487C0075E}">
      <dgm:prSet/>
      <dgm:spPr/>
      <dgm:t>
        <a:bodyPr/>
        <a:lstStyle/>
        <a:p>
          <a:endParaRPr lang="en-US"/>
        </a:p>
      </dgm:t>
    </dgm:pt>
    <dgm:pt modelId="{8E296AF2-EE68-48EB-9D27-2582740211AB}" type="pres">
      <dgm:prSet presAssocID="{7085E7C7-5907-48AE-86BA-74B3D2259B73}" presName="Name0" presStyleCnt="0">
        <dgm:presLayoutVars>
          <dgm:chMax val="1"/>
          <dgm:chPref val="1"/>
          <dgm:dir/>
          <dgm:animOne val="branch"/>
          <dgm:animLvl val="lvl"/>
        </dgm:presLayoutVars>
      </dgm:prSet>
      <dgm:spPr/>
    </dgm:pt>
    <dgm:pt modelId="{87AFCB47-9325-4A0C-8F18-E559472E359E}" type="pres">
      <dgm:prSet presAssocID="{81FE46B5-584C-4D3C-B4B2-54ADBBC02974}" presName="Parent" presStyleLbl="node0" presStyleIdx="0" presStyleCnt="1">
        <dgm:presLayoutVars>
          <dgm:chMax val="6"/>
          <dgm:chPref val="6"/>
        </dgm:presLayoutVars>
      </dgm:prSet>
      <dgm:spPr/>
    </dgm:pt>
    <dgm:pt modelId="{90D5C064-2F69-4ACD-8592-338EC293DE07}" type="pres">
      <dgm:prSet presAssocID="{52EA5499-4DFC-4AF1-8C32-433561CB0946}" presName="Accent1" presStyleCnt="0"/>
      <dgm:spPr/>
    </dgm:pt>
    <dgm:pt modelId="{A530690A-4EE0-43D0-BD3A-78042BEC7897}" type="pres">
      <dgm:prSet presAssocID="{52EA5499-4DFC-4AF1-8C32-433561CB0946}" presName="Accent" presStyleLbl="bgShp" presStyleIdx="0" presStyleCnt="6"/>
      <dgm:spPr/>
    </dgm:pt>
    <dgm:pt modelId="{D0C7EA7C-AC37-4465-82F7-1F9D1655B987}" type="pres">
      <dgm:prSet presAssocID="{52EA5499-4DFC-4AF1-8C32-433561CB0946}" presName="Child1" presStyleLbl="node1" presStyleIdx="0" presStyleCnt="6">
        <dgm:presLayoutVars>
          <dgm:chMax val="0"/>
          <dgm:chPref val="0"/>
          <dgm:bulletEnabled val="1"/>
        </dgm:presLayoutVars>
      </dgm:prSet>
      <dgm:spPr/>
    </dgm:pt>
    <dgm:pt modelId="{87B23BB1-CB1C-4C40-A1E8-C40BC068CCDA}" type="pres">
      <dgm:prSet presAssocID="{2AD2E333-CD6F-410C-9F30-A1C8A7DC9E29}" presName="Accent2" presStyleCnt="0"/>
      <dgm:spPr/>
    </dgm:pt>
    <dgm:pt modelId="{F304FE16-833C-4617-A034-41A16FA49526}" type="pres">
      <dgm:prSet presAssocID="{2AD2E333-CD6F-410C-9F30-A1C8A7DC9E29}" presName="Accent" presStyleLbl="bgShp" presStyleIdx="1" presStyleCnt="6"/>
      <dgm:spPr/>
    </dgm:pt>
    <dgm:pt modelId="{68FA33DA-3431-4C72-9A0C-91B5F00AAF6F}" type="pres">
      <dgm:prSet presAssocID="{2AD2E333-CD6F-410C-9F30-A1C8A7DC9E29}" presName="Child2" presStyleLbl="node1" presStyleIdx="1" presStyleCnt="6">
        <dgm:presLayoutVars>
          <dgm:chMax val="0"/>
          <dgm:chPref val="0"/>
          <dgm:bulletEnabled val="1"/>
        </dgm:presLayoutVars>
      </dgm:prSet>
      <dgm:spPr/>
    </dgm:pt>
    <dgm:pt modelId="{761416CE-628C-42DE-89DC-3F95DE47DE85}" type="pres">
      <dgm:prSet presAssocID="{1764E671-AF97-4835-8055-5FDAE3642B91}" presName="Accent3" presStyleCnt="0"/>
      <dgm:spPr/>
    </dgm:pt>
    <dgm:pt modelId="{4458E30D-77DD-4F3E-AD69-5D71656BEDF9}" type="pres">
      <dgm:prSet presAssocID="{1764E671-AF97-4835-8055-5FDAE3642B91}" presName="Accent" presStyleLbl="bgShp" presStyleIdx="2" presStyleCnt="6"/>
      <dgm:spPr/>
    </dgm:pt>
    <dgm:pt modelId="{96C46D54-074E-4ADA-B6FB-D2542B8C9612}" type="pres">
      <dgm:prSet presAssocID="{1764E671-AF97-4835-8055-5FDAE3642B91}" presName="Child3" presStyleLbl="node1" presStyleIdx="2" presStyleCnt="6">
        <dgm:presLayoutVars>
          <dgm:chMax val="0"/>
          <dgm:chPref val="0"/>
          <dgm:bulletEnabled val="1"/>
        </dgm:presLayoutVars>
      </dgm:prSet>
      <dgm:spPr/>
    </dgm:pt>
    <dgm:pt modelId="{D4887746-AE1F-45ED-8C49-C9BC945BA768}" type="pres">
      <dgm:prSet presAssocID="{42BBDAF5-A126-4CC8-97A8-BBE2349EC9EF}" presName="Accent4" presStyleCnt="0"/>
      <dgm:spPr/>
    </dgm:pt>
    <dgm:pt modelId="{FE0F7ED5-131C-417C-9F2A-9B1452513E57}" type="pres">
      <dgm:prSet presAssocID="{42BBDAF5-A126-4CC8-97A8-BBE2349EC9EF}" presName="Accent" presStyleLbl="bgShp" presStyleIdx="3" presStyleCnt="6"/>
      <dgm:spPr/>
    </dgm:pt>
    <dgm:pt modelId="{C8BC82E7-8EBB-410C-9D31-CCEA274AEEAD}" type="pres">
      <dgm:prSet presAssocID="{42BBDAF5-A126-4CC8-97A8-BBE2349EC9EF}" presName="Child4" presStyleLbl="node1" presStyleIdx="3" presStyleCnt="6">
        <dgm:presLayoutVars>
          <dgm:chMax val="0"/>
          <dgm:chPref val="0"/>
          <dgm:bulletEnabled val="1"/>
        </dgm:presLayoutVars>
      </dgm:prSet>
      <dgm:spPr/>
    </dgm:pt>
    <dgm:pt modelId="{293DAE5F-5116-486E-9A8D-923048EF7688}" type="pres">
      <dgm:prSet presAssocID="{01DD9ABC-390B-419F-B4F1-9346B282B5E2}" presName="Accent5" presStyleCnt="0"/>
      <dgm:spPr/>
    </dgm:pt>
    <dgm:pt modelId="{EDC72B25-969A-4674-B0FA-82B9D46CE4F3}" type="pres">
      <dgm:prSet presAssocID="{01DD9ABC-390B-419F-B4F1-9346B282B5E2}" presName="Accent" presStyleLbl="bgShp" presStyleIdx="4" presStyleCnt="6"/>
      <dgm:spPr/>
    </dgm:pt>
    <dgm:pt modelId="{E842980F-DF66-4FD6-BDD6-BA6CAFB9187E}" type="pres">
      <dgm:prSet presAssocID="{01DD9ABC-390B-419F-B4F1-9346B282B5E2}" presName="Child5" presStyleLbl="node1" presStyleIdx="4" presStyleCnt="6">
        <dgm:presLayoutVars>
          <dgm:chMax val="0"/>
          <dgm:chPref val="0"/>
          <dgm:bulletEnabled val="1"/>
        </dgm:presLayoutVars>
      </dgm:prSet>
      <dgm:spPr/>
    </dgm:pt>
    <dgm:pt modelId="{968F72F3-232E-4D98-85AC-222FB68871B1}" type="pres">
      <dgm:prSet presAssocID="{20C81C13-150C-4B4C-81B5-507D75DC6A44}" presName="Accent6" presStyleCnt="0"/>
      <dgm:spPr/>
    </dgm:pt>
    <dgm:pt modelId="{24AB67F9-B595-49A2-BB23-8DF98C0EE51B}" type="pres">
      <dgm:prSet presAssocID="{20C81C13-150C-4B4C-81B5-507D75DC6A44}" presName="Accent" presStyleLbl="bgShp" presStyleIdx="5" presStyleCnt="6"/>
      <dgm:spPr/>
    </dgm:pt>
    <dgm:pt modelId="{28F764EB-C4B6-4FF2-BBBF-D74C3897F207}" type="pres">
      <dgm:prSet presAssocID="{20C81C13-150C-4B4C-81B5-507D75DC6A44}" presName="Child6" presStyleLbl="node1" presStyleIdx="5" presStyleCnt="6">
        <dgm:presLayoutVars>
          <dgm:chMax val="0"/>
          <dgm:chPref val="0"/>
          <dgm:bulletEnabled val="1"/>
        </dgm:presLayoutVars>
      </dgm:prSet>
      <dgm:spPr/>
    </dgm:pt>
  </dgm:ptLst>
  <dgm:cxnLst>
    <dgm:cxn modelId="{703D6213-100B-47FC-8D56-A1DBED76C230}" srcId="{81FE46B5-584C-4D3C-B4B2-54ADBBC02974}" destId="{42BBDAF5-A126-4CC8-97A8-BBE2349EC9EF}" srcOrd="3" destOrd="0" parTransId="{63A48F36-C4AD-4BA0-9CB1-5B20F266243F}" sibTransId="{7A148C6F-EE4F-4462-BEB1-3369B4C3B168}"/>
    <dgm:cxn modelId="{3C981820-DED3-4028-BF48-694487C0075E}" srcId="{81FE46B5-584C-4D3C-B4B2-54ADBBC02974}" destId="{20C81C13-150C-4B4C-81B5-507D75DC6A44}" srcOrd="5" destOrd="0" parTransId="{A0277D24-0180-4D3F-B895-90F2B6FCB0EF}" sibTransId="{47D3CF5B-67E9-49F6-8263-5B9B289EB6CB}"/>
    <dgm:cxn modelId="{E1079E2E-B97D-4D22-9C77-A038512185EF}" type="presOf" srcId="{20C81C13-150C-4B4C-81B5-507D75DC6A44}" destId="{28F764EB-C4B6-4FF2-BBBF-D74C3897F207}" srcOrd="0" destOrd="0" presId="urn:microsoft.com/office/officeart/2011/layout/HexagonRadial"/>
    <dgm:cxn modelId="{2A0EFC33-8099-449E-BFCC-1483CD8A11AB}" type="presOf" srcId="{1764E671-AF97-4835-8055-5FDAE3642B91}" destId="{96C46D54-074E-4ADA-B6FB-D2542B8C9612}" srcOrd="0" destOrd="0" presId="urn:microsoft.com/office/officeart/2011/layout/HexagonRadial"/>
    <dgm:cxn modelId="{FD413E41-D9E1-4CBC-BA4D-8548D93FACD8}" type="presOf" srcId="{81FE46B5-584C-4D3C-B4B2-54ADBBC02974}" destId="{87AFCB47-9325-4A0C-8F18-E559472E359E}" srcOrd="0" destOrd="0" presId="urn:microsoft.com/office/officeart/2011/layout/HexagonRadial"/>
    <dgm:cxn modelId="{A769F24A-9284-4661-A1E2-5A199AA3BB72}" type="presOf" srcId="{7085E7C7-5907-48AE-86BA-74B3D2259B73}" destId="{8E296AF2-EE68-48EB-9D27-2582740211AB}" srcOrd="0" destOrd="0" presId="urn:microsoft.com/office/officeart/2011/layout/HexagonRadial"/>
    <dgm:cxn modelId="{46F2D24E-2BB8-441B-A72A-1CB0B4D34775}" type="presOf" srcId="{52EA5499-4DFC-4AF1-8C32-433561CB0946}" destId="{D0C7EA7C-AC37-4465-82F7-1F9D1655B987}" srcOrd="0" destOrd="0" presId="urn:microsoft.com/office/officeart/2011/layout/HexagonRadial"/>
    <dgm:cxn modelId="{F6576957-F93B-44E8-A6FC-9C812A3EB6CF}" type="presOf" srcId="{42BBDAF5-A126-4CC8-97A8-BBE2349EC9EF}" destId="{C8BC82E7-8EBB-410C-9D31-CCEA274AEEAD}" srcOrd="0" destOrd="0" presId="urn:microsoft.com/office/officeart/2011/layout/HexagonRadial"/>
    <dgm:cxn modelId="{9F91875E-A895-415F-8F6B-46178F91D7BD}" srcId="{7085E7C7-5907-48AE-86BA-74B3D2259B73}" destId="{81FE46B5-584C-4D3C-B4B2-54ADBBC02974}" srcOrd="0" destOrd="0" parTransId="{FE9785A4-A989-49F5-BB22-83C146CBE9DF}" sibTransId="{1FE11831-6184-497F-B7F7-102AC8898D39}"/>
    <dgm:cxn modelId="{F96F5799-A692-4B61-B010-9250A52659EB}" srcId="{81FE46B5-584C-4D3C-B4B2-54ADBBC02974}" destId="{52EA5499-4DFC-4AF1-8C32-433561CB0946}" srcOrd="0" destOrd="0" parTransId="{69817133-72F1-44E1-873B-F4A719393E3B}" sibTransId="{CEE636E1-0E31-489A-AA9A-A60A9040E4A7}"/>
    <dgm:cxn modelId="{6ACA96B3-8B59-467F-8074-3350051BB705}" type="presOf" srcId="{01DD9ABC-390B-419F-B4F1-9346B282B5E2}" destId="{E842980F-DF66-4FD6-BDD6-BA6CAFB9187E}" srcOrd="0" destOrd="0" presId="urn:microsoft.com/office/officeart/2011/layout/HexagonRadial"/>
    <dgm:cxn modelId="{95383FC8-8F70-4ED3-BBBD-643B355FE813}" srcId="{81FE46B5-584C-4D3C-B4B2-54ADBBC02974}" destId="{1764E671-AF97-4835-8055-5FDAE3642B91}" srcOrd="2" destOrd="0" parTransId="{523C1C24-44AC-424C-BCF3-5BD4452905AE}" sibTransId="{05380FCB-A856-406E-BB5F-E1C4BBD66DA3}"/>
    <dgm:cxn modelId="{9D6010E8-ABF0-4BF1-BE18-84A6EEB1647A}" type="presOf" srcId="{2AD2E333-CD6F-410C-9F30-A1C8A7DC9E29}" destId="{68FA33DA-3431-4C72-9A0C-91B5F00AAF6F}" srcOrd="0" destOrd="0" presId="urn:microsoft.com/office/officeart/2011/layout/HexagonRadial"/>
    <dgm:cxn modelId="{D6C80FEA-EFF2-4BC7-9B49-1C9630623A7B}" srcId="{81FE46B5-584C-4D3C-B4B2-54ADBBC02974}" destId="{01DD9ABC-390B-419F-B4F1-9346B282B5E2}" srcOrd="4" destOrd="0" parTransId="{7E9F693E-416E-4924-BCD6-448CB49F63FE}" sibTransId="{CE6AECE2-88B1-4EF1-A070-B2587B6FCB21}"/>
    <dgm:cxn modelId="{AD6195F4-CC6C-46AE-9CA7-ACF3DDD3829F}" srcId="{81FE46B5-584C-4D3C-B4B2-54ADBBC02974}" destId="{2AD2E333-CD6F-410C-9F30-A1C8A7DC9E29}" srcOrd="1" destOrd="0" parTransId="{C07428CA-1723-4520-B2CF-CA4C4E0D59C9}" sibTransId="{07A6A9E8-2569-4B1E-A08A-B646BFE350CB}"/>
    <dgm:cxn modelId="{C121E8AD-D1DB-4865-99EA-DE7DE46D291B}" type="presParOf" srcId="{8E296AF2-EE68-48EB-9D27-2582740211AB}" destId="{87AFCB47-9325-4A0C-8F18-E559472E359E}" srcOrd="0" destOrd="0" presId="urn:microsoft.com/office/officeart/2011/layout/HexagonRadial"/>
    <dgm:cxn modelId="{9CA38C75-2585-4CA5-AD6C-177D0C41A447}" type="presParOf" srcId="{8E296AF2-EE68-48EB-9D27-2582740211AB}" destId="{90D5C064-2F69-4ACD-8592-338EC293DE07}" srcOrd="1" destOrd="0" presId="urn:microsoft.com/office/officeart/2011/layout/HexagonRadial"/>
    <dgm:cxn modelId="{6727747D-875D-42B1-BD67-B6A6AA5C73C9}" type="presParOf" srcId="{90D5C064-2F69-4ACD-8592-338EC293DE07}" destId="{A530690A-4EE0-43D0-BD3A-78042BEC7897}" srcOrd="0" destOrd="0" presId="urn:microsoft.com/office/officeart/2011/layout/HexagonRadial"/>
    <dgm:cxn modelId="{67259A78-B45E-486B-AF6C-2C7B911307EE}" type="presParOf" srcId="{8E296AF2-EE68-48EB-9D27-2582740211AB}" destId="{D0C7EA7C-AC37-4465-82F7-1F9D1655B987}" srcOrd="2" destOrd="0" presId="urn:microsoft.com/office/officeart/2011/layout/HexagonRadial"/>
    <dgm:cxn modelId="{FF1FB8E4-EC2F-4CB8-BA16-F6EA2C6E248B}" type="presParOf" srcId="{8E296AF2-EE68-48EB-9D27-2582740211AB}" destId="{87B23BB1-CB1C-4C40-A1E8-C40BC068CCDA}" srcOrd="3" destOrd="0" presId="urn:microsoft.com/office/officeart/2011/layout/HexagonRadial"/>
    <dgm:cxn modelId="{3FD575C9-36D3-4B0D-917C-D7A5F2BECC7A}" type="presParOf" srcId="{87B23BB1-CB1C-4C40-A1E8-C40BC068CCDA}" destId="{F304FE16-833C-4617-A034-41A16FA49526}" srcOrd="0" destOrd="0" presId="urn:microsoft.com/office/officeart/2011/layout/HexagonRadial"/>
    <dgm:cxn modelId="{93808941-2DB2-4E4D-9310-3A65555A5C28}" type="presParOf" srcId="{8E296AF2-EE68-48EB-9D27-2582740211AB}" destId="{68FA33DA-3431-4C72-9A0C-91B5F00AAF6F}" srcOrd="4" destOrd="0" presId="urn:microsoft.com/office/officeart/2011/layout/HexagonRadial"/>
    <dgm:cxn modelId="{AD5A3546-D0A4-4CFF-853F-09038A911490}" type="presParOf" srcId="{8E296AF2-EE68-48EB-9D27-2582740211AB}" destId="{761416CE-628C-42DE-89DC-3F95DE47DE85}" srcOrd="5" destOrd="0" presId="urn:microsoft.com/office/officeart/2011/layout/HexagonRadial"/>
    <dgm:cxn modelId="{954463D9-7E05-40C9-8AF7-BEAD4F1589AC}" type="presParOf" srcId="{761416CE-628C-42DE-89DC-3F95DE47DE85}" destId="{4458E30D-77DD-4F3E-AD69-5D71656BEDF9}" srcOrd="0" destOrd="0" presId="urn:microsoft.com/office/officeart/2011/layout/HexagonRadial"/>
    <dgm:cxn modelId="{09450D7A-9475-46E4-BA05-A27FD181F21E}" type="presParOf" srcId="{8E296AF2-EE68-48EB-9D27-2582740211AB}" destId="{96C46D54-074E-4ADA-B6FB-D2542B8C9612}" srcOrd="6" destOrd="0" presId="urn:microsoft.com/office/officeart/2011/layout/HexagonRadial"/>
    <dgm:cxn modelId="{F054111A-B25B-4210-826C-42E0E81F7DC0}" type="presParOf" srcId="{8E296AF2-EE68-48EB-9D27-2582740211AB}" destId="{D4887746-AE1F-45ED-8C49-C9BC945BA768}" srcOrd="7" destOrd="0" presId="urn:microsoft.com/office/officeart/2011/layout/HexagonRadial"/>
    <dgm:cxn modelId="{F3CB969D-EA75-4E65-8955-FAE06402A260}" type="presParOf" srcId="{D4887746-AE1F-45ED-8C49-C9BC945BA768}" destId="{FE0F7ED5-131C-417C-9F2A-9B1452513E57}" srcOrd="0" destOrd="0" presId="urn:microsoft.com/office/officeart/2011/layout/HexagonRadial"/>
    <dgm:cxn modelId="{F00C984B-4CA0-4780-8E51-AAADE00B2D00}" type="presParOf" srcId="{8E296AF2-EE68-48EB-9D27-2582740211AB}" destId="{C8BC82E7-8EBB-410C-9D31-CCEA274AEEAD}" srcOrd="8" destOrd="0" presId="urn:microsoft.com/office/officeart/2011/layout/HexagonRadial"/>
    <dgm:cxn modelId="{443FD3BB-C36A-439D-921D-547C9D0BF4E8}" type="presParOf" srcId="{8E296AF2-EE68-48EB-9D27-2582740211AB}" destId="{293DAE5F-5116-486E-9A8D-923048EF7688}" srcOrd="9" destOrd="0" presId="urn:microsoft.com/office/officeart/2011/layout/HexagonRadial"/>
    <dgm:cxn modelId="{591CD5B0-DA25-4C4D-900E-BA51B0827402}" type="presParOf" srcId="{293DAE5F-5116-486E-9A8D-923048EF7688}" destId="{EDC72B25-969A-4674-B0FA-82B9D46CE4F3}" srcOrd="0" destOrd="0" presId="urn:microsoft.com/office/officeart/2011/layout/HexagonRadial"/>
    <dgm:cxn modelId="{BECF2258-11AC-4756-A814-27192727F52F}" type="presParOf" srcId="{8E296AF2-EE68-48EB-9D27-2582740211AB}" destId="{E842980F-DF66-4FD6-BDD6-BA6CAFB9187E}" srcOrd="10" destOrd="0" presId="urn:microsoft.com/office/officeart/2011/layout/HexagonRadial"/>
    <dgm:cxn modelId="{A3C3454A-7A10-4214-A28B-98E4A8305321}" type="presParOf" srcId="{8E296AF2-EE68-48EB-9D27-2582740211AB}" destId="{968F72F3-232E-4D98-85AC-222FB68871B1}" srcOrd="11" destOrd="0" presId="urn:microsoft.com/office/officeart/2011/layout/HexagonRadial"/>
    <dgm:cxn modelId="{EAEAFA7F-FC0B-4A7F-A336-B8DB1F23B368}" type="presParOf" srcId="{968F72F3-232E-4D98-85AC-222FB68871B1}" destId="{24AB67F9-B595-49A2-BB23-8DF98C0EE51B}" srcOrd="0" destOrd="0" presId="urn:microsoft.com/office/officeart/2011/layout/HexagonRadial"/>
    <dgm:cxn modelId="{2B081D1E-D008-4501-BA1B-D1731B0A7500}" type="presParOf" srcId="{8E296AF2-EE68-48EB-9D27-2582740211AB}" destId="{28F764EB-C4B6-4FF2-BBBF-D74C3897F207}"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03DA3C-011E-4623-9954-B4A682CC15BE}" type="doc">
      <dgm:prSet loTypeId="urn:microsoft.com/office/officeart/2005/8/layout/hChevron3" loCatId="process" qsTypeId="urn:microsoft.com/office/officeart/2005/8/quickstyle/simple1" qsCatId="simple" csTypeId="urn:microsoft.com/office/officeart/2005/8/colors/accent0_3" csCatId="mainScheme" phldr="1"/>
      <dgm:spPr/>
    </dgm:pt>
    <dgm:pt modelId="{C22C994C-07BC-412D-B35D-42B22DFB3062}">
      <dgm:prSet phldrT="[Text]"/>
      <dgm:spPr>
        <a:solidFill>
          <a:srgbClr val="44546A"/>
        </a:solidFill>
      </dgm:spPr>
      <dgm:t>
        <a:bodyPr/>
        <a:lstStyle/>
        <a:p>
          <a:r>
            <a:rPr lang="en-US"/>
            <a:t>Jan</a:t>
          </a:r>
        </a:p>
      </dgm:t>
    </dgm:pt>
    <dgm:pt modelId="{9277F177-BF85-4D74-B691-A03740351168}" type="parTrans" cxnId="{88DA4A58-8FBF-43B8-9FE3-91A74568E192}">
      <dgm:prSet/>
      <dgm:spPr/>
      <dgm:t>
        <a:bodyPr/>
        <a:lstStyle/>
        <a:p>
          <a:endParaRPr lang="en-US"/>
        </a:p>
      </dgm:t>
    </dgm:pt>
    <dgm:pt modelId="{5924EC6F-466E-456F-8716-1279CE447006}" type="sibTrans" cxnId="{88DA4A58-8FBF-43B8-9FE3-91A74568E192}">
      <dgm:prSet/>
      <dgm:spPr/>
      <dgm:t>
        <a:bodyPr/>
        <a:lstStyle/>
        <a:p>
          <a:endParaRPr lang="en-US"/>
        </a:p>
      </dgm:t>
    </dgm:pt>
    <dgm:pt modelId="{3F945733-15FF-4922-91A6-2FF11FDFB6A1}">
      <dgm:prSet phldrT="[Text]"/>
      <dgm:spPr>
        <a:solidFill>
          <a:srgbClr val="44546A"/>
        </a:solidFill>
      </dgm:spPr>
      <dgm:t>
        <a:bodyPr/>
        <a:lstStyle/>
        <a:p>
          <a:r>
            <a:rPr lang="en-US"/>
            <a:t>Feb</a:t>
          </a:r>
        </a:p>
      </dgm:t>
    </dgm:pt>
    <dgm:pt modelId="{75AFD381-68EA-40E8-8FF4-0F1AAB3F70B1}" type="parTrans" cxnId="{97337464-778C-4BD8-81AF-F4371F36CBA2}">
      <dgm:prSet/>
      <dgm:spPr/>
      <dgm:t>
        <a:bodyPr/>
        <a:lstStyle/>
        <a:p>
          <a:endParaRPr lang="en-US"/>
        </a:p>
      </dgm:t>
    </dgm:pt>
    <dgm:pt modelId="{5DE5A8CC-D35A-46BC-8F50-C680F8FC72BF}" type="sibTrans" cxnId="{97337464-778C-4BD8-81AF-F4371F36CBA2}">
      <dgm:prSet/>
      <dgm:spPr/>
      <dgm:t>
        <a:bodyPr/>
        <a:lstStyle/>
        <a:p>
          <a:endParaRPr lang="en-US"/>
        </a:p>
      </dgm:t>
    </dgm:pt>
    <dgm:pt modelId="{825E4A11-FD17-476F-A249-3F95AD0D37B9}">
      <dgm:prSet phldrT="[Text]" custT="1"/>
      <dgm:spPr>
        <a:solidFill>
          <a:srgbClr val="44546A"/>
        </a:solidFill>
        <a:ln w="12700" cap="flat" cmpd="sng" algn="ctr">
          <a:solidFill>
            <a:srgbClr val="E7E6E6">
              <a:hueOff val="0"/>
              <a:satOff val="0"/>
              <a:lumOff val="0"/>
              <a:alphaOff val="0"/>
            </a:srgbClr>
          </a:solidFill>
          <a:prstDash val="solid"/>
          <a:miter lim="800000"/>
        </a:ln>
        <a:effectLst/>
      </dgm:spPr>
      <dgm:t>
        <a:bodyPr spcFirstLastPara="0" vert="horz" wrap="square" lIns="124016" tIns="82677" rIns="41339" bIns="82677" numCol="1" spcCol="1270" anchor="ctr" anchorCtr="0"/>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Mar</a:t>
          </a:r>
        </a:p>
      </dgm:t>
    </dgm:pt>
    <dgm:pt modelId="{5FDD058C-5EE7-43F0-A283-34AD681761C0}" type="parTrans" cxnId="{B1915581-E853-4DCD-880C-C0F81A5B64C4}">
      <dgm:prSet/>
      <dgm:spPr/>
      <dgm:t>
        <a:bodyPr/>
        <a:lstStyle/>
        <a:p>
          <a:endParaRPr lang="en-US"/>
        </a:p>
      </dgm:t>
    </dgm:pt>
    <dgm:pt modelId="{E087336B-F159-4A11-9BE4-B6D62E59071C}" type="sibTrans" cxnId="{B1915581-E853-4DCD-880C-C0F81A5B64C4}">
      <dgm:prSet/>
      <dgm:spPr/>
      <dgm:t>
        <a:bodyPr/>
        <a:lstStyle/>
        <a:p>
          <a:endParaRPr lang="en-US"/>
        </a:p>
      </dgm:t>
    </dgm:pt>
    <dgm:pt modelId="{C8FC0BD2-7873-4F61-9ABD-9A194AB83E88}">
      <dgm:prSet phldrT="[Text]" custT="1"/>
      <dgm:spPr>
        <a:solidFill>
          <a:srgbClr val="44546A"/>
        </a:solidFill>
        <a:ln w="12700" cap="flat" cmpd="sng" algn="ctr">
          <a:solidFill>
            <a:srgbClr val="E7E6E6">
              <a:hueOff val="0"/>
              <a:satOff val="0"/>
              <a:lumOff val="0"/>
              <a:alphaOff val="0"/>
            </a:srgbClr>
          </a:solidFill>
          <a:prstDash val="solid"/>
          <a:miter lim="800000"/>
        </a:ln>
        <a:effectLst/>
      </dgm:spPr>
      <dgm:t>
        <a:bodyPr spcFirstLastPara="0" vert="horz" wrap="square" lIns="124016" tIns="82677" rIns="41339" bIns="82677" numCol="1" spcCol="1270" anchor="ctr" anchorCtr="0"/>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Apr</a:t>
          </a:r>
        </a:p>
      </dgm:t>
    </dgm:pt>
    <dgm:pt modelId="{96597F1F-E740-4E22-A94F-D6D7B3099A03}" type="parTrans" cxnId="{5D36E4D8-5E3F-4176-9D3C-7F1EB1B2C0B3}">
      <dgm:prSet/>
      <dgm:spPr/>
      <dgm:t>
        <a:bodyPr/>
        <a:lstStyle/>
        <a:p>
          <a:endParaRPr lang="en-US"/>
        </a:p>
      </dgm:t>
    </dgm:pt>
    <dgm:pt modelId="{31B66E9E-7F2C-495E-8A6D-91A551E29B47}" type="sibTrans" cxnId="{5D36E4D8-5E3F-4176-9D3C-7F1EB1B2C0B3}">
      <dgm:prSet/>
      <dgm:spPr/>
      <dgm:t>
        <a:bodyPr/>
        <a:lstStyle/>
        <a:p>
          <a:endParaRPr lang="en-US"/>
        </a:p>
      </dgm:t>
    </dgm:pt>
    <dgm:pt modelId="{32FCD233-4511-4650-9280-579034368F5A}">
      <dgm:prSet phldrT="[Text]" custT="1"/>
      <dgm:spPr>
        <a:solidFill>
          <a:srgbClr val="9A802D"/>
        </a:solidFill>
        <a:ln w="12700" cap="flat" cmpd="sng" algn="ctr">
          <a:solidFill>
            <a:srgbClr val="E7E6E6">
              <a:hueOff val="0"/>
              <a:satOff val="0"/>
              <a:lumOff val="0"/>
              <a:alphaOff val="0"/>
            </a:srgbClr>
          </a:solidFill>
          <a:prstDash val="solid"/>
          <a:miter lim="800000"/>
        </a:ln>
        <a:effectLst/>
      </dgm:spPr>
      <dgm:t>
        <a:bodyPr spcFirstLastPara="0" vert="horz" wrap="square" lIns="120015" tIns="80010" rIns="40005" bIns="80010" numCol="1" spcCol="1270" anchor="ctr" anchorCtr="0"/>
        <a:lstStyle/>
        <a:p>
          <a:pPr marL="0" lvl="0" indent="0" algn="ctr" defTabSz="1333500">
            <a:lnSpc>
              <a:spcPct val="90000"/>
            </a:lnSpc>
            <a:spcBef>
              <a:spcPct val="0"/>
            </a:spcBef>
            <a:spcAft>
              <a:spcPct val="35000"/>
            </a:spcAft>
            <a:buNone/>
          </a:pPr>
          <a:r>
            <a:rPr lang="en-US" sz="3000" kern="1200">
              <a:solidFill>
                <a:prstClr val="white"/>
              </a:solidFill>
              <a:latin typeface="Calibri" panose="020F0502020204030204"/>
              <a:ea typeface="+mn-ea"/>
              <a:cs typeface="+mn-cs"/>
            </a:rPr>
            <a:t>May</a:t>
          </a:r>
        </a:p>
      </dgm:t>
    </dgm:pt>
    <dgm:pt modelId="{E4A5B856-95FF-4EF3-930B-5797E6A1E0D1}" type="parTrans" cxnId="{2CD3B102-C93A-4EB0-9C7D-9283858DBEAA}">
      <dgm:prSet/>
      <dgm:spPr/>
      <dgm:t>
        <a:bodyPr/>
        <a:lstStyle/>
        <a:p>
          <a:endParaRPr lang="en-US"/>
        </a:p>
      </dgm:t>
    </dgm:pt>
    <dgm:pt modelId="{531FD56B-D9C0-4C1F-BC3C-69A225AE4421}" type="sibTrans" cxnId="{2CD3B102-C93A-4EB0-9C7D-9283858DBEAA}">
      <dgm:prSet/>
      <dgm:spPr/>
      <dgm:t>
        <a:bodyPr/>
        <a:lstStyle/>
        <a:p>
          <a:endParaRPr lang="en-US"/>
        </a:p>
      </dgm:t>
    </dgm:pt>
    <dgm:pt modelId="{B7671558-B72B-4AFE-85DC-19D2952F540E}">
      <dgm:prSet phldrT="[Text]"/>
      <dgm:spPr/>
      <dgm:t>
        <a:bodyPr/>
        <a:lstStyle/>
        <a:p>
          <a:r>
            <a:rPr lang="en-US"/>
            <a:t>Jun</a:t>
          </a:r>
        </a:p>
      </dgm:t>
    </dgm:pt>
    <dgm:pt modelId="{274D2365-EC56-4D65-A48C-14648E1D263D}" type="parTrans" cxnId="{F3BA6A7E-CF33-466E-840F-02C090F6F4FC}">
      <dgm:prSet/>
      <dgm:spPr/>
      <dgm:t>
        <a:bodyPr/>
        <a:lstStyle/>
        <a:p>
          <a:endParaRPr lang="en-US"/>
        </a:p>
      </dgm:t>
    </dgm:pt>
    <dgm:pt modelId="{5CD29CCB-9957-44CD-8178-7F3EE763126B}" type="sibTrans" cxnId="{F3BA6A7E-CF33-466E-840F-02C090F6F4FC}">
      <dgm:prSet/>
      <dgm:spPr/>
      <dgm:t>
        <a:bodyPr/>
        <a:lstStyle/>
        <a:p>
          <a:endParaRPr lang="en-US"/>
        </a:p>
      </dgm:t>
    </dgm:pt>
    <dgm:pt modelId="{D5CFA58D-A705-44C7-9772-5F7FA54B74BA}">
      <dgm:prSet phldrT="[Text]"/>
      <dgm:spPr/>
      <dgm:t>
        <a:bodyPr/>
        <a:lstStyle/>
        <a:p>
          <a:r>
            <a:rPr lang="en-US"/>
            <a:t>Jul</a:t>
          </a:r>
        </a:p>
      </dgm:t>
    </dgm:pt>
    <dgm:pt modelId="{6B2CA60E-87B8-411D-94A4-9690CA11E20C}" type="parTrans" cxnId="{552E56D8-B881-40C1-9949-01636604BF2F}">
      <dgm:prSet/>
      <dgm:spPr/>
      <dgm:t>
        <a:bodyPr/>
        <a:lstStyle/>
        <a:p>
          <a:endParaRPr lang="en-US"/>
        </a:p>
      </dgm:t>
    </dgm:pt>
    <dgm:pt modelId="{F9277425-8B86-4313-8503-B2C38A12CC76}" type="sibTrans" cxnId="{552E56D8-B881-40C1-9949-01636604BF2F}">
      <dgm:prSet/>
      <dgm:spPr/>
      <dgm:t>
        <a:bodyPr/>
        <a:lstStyle/>
        <a:p>
          <a:endParaRPr lang="en-US"/>
        </a:p>
      </dgm:t>
    </dgm:pt>
    <dgm:pt modelId="{50C62251-05D1-4ADA-8D7F-648C4E9A05DA}">
      <dgm:prSet phldrT="[Text]"/>
      <dgm:spPr>
        <a:solidFill>
          <a:srgbClr val="44546A"/>
        </a:solidFill>
      </dgm:spPr>
      <dgm:t>
        <a:bodyPr/>
        <a:lstStyle/>
        <a:p>
          <a:r>
            <a:rPr lang="en-US"/>
            <a:t>Aug</a:t>
          </a:r>
        </a:p>
      </dgm:t>
    </dgm:pt>
    <dgm:pt modelId="{38514EBB-3DC5-40CB-A873-2243950C3C1A}" type="parTrans" cxnId="{8D16790C-B74E-41F9-A850-4E2CA2FAAAAE}">
      <dgm:prSet/>
      <dgm:spPr/>
      <dgm:t>
        <a:bodyPr/>
        <a:lstStyle/>
        <a:p>
          <a:endParaRPr lang="en-US"/>
        </a:p>
      </dgm:t>
    </dgm:pt>
    <dgm:pt modelId="{6F2DE55B-9CE1-4D92-B00F-D4AC337E6849}" type="sibTrans" cxnId="{8D16790C-B74E-41F9-A850-4E2CA2FAAAAE}">
      <dgm:prSet/>
      <dgm:spPr/>
      <dgm:t>
        <a:bodyPr/>
        <a:lstStyle/>
        <a:p>
          <a:endParaRPr lang="en-US"/>
        </a:p>
      </dgm:t>
    </dgm:pt>
    <dgm:pt modelId="{F6DB39AC-1FF3-45F7-B14B-E4F5C1C69F57}" type="pres">
      <dgm:prSet presAssocID="{FF03DA3C-011E-4623-9954-B4A682CC15BE}" presName="Name0" presStyleCnt="0">
        <dgm:presLayoutVars>
          <dgm:dir/>
          <dgm:resizeHandles val="exact"/>
        </dgm:presLayoutVars>
      </dgm:prSet>
      <dgm:spPr/>
    </dgm:pt>
    <dgm:pt modelId="{ADD08075-AD33-460C-AB09-FE09B2DA81C2}" type="pres">
      <dgm:prSet presAssocID="{C22C994C-07BC-412D-B35D-42B22DFB3062}" presName="parTxOnly" presStyleLbl="node1" presStyleIdx="0" presStyleCnt="8" custScaleX="161051" custScaleY="177156">
        <dgm:presLayoutVars>
          <dgm:bulletEnabled val="1"/>
        </dgm:presLayoutVars>
      </dgm:prSet>
      <dgm:spPr/>
    </dgm:pt>
    <dgm:pt modelId="{58C659CB-9347-4984-8CAC-36A158C97143}" type="pres">
      <dgm:prSet presAssocID="{5924EC6F-466E-456F-8716-1279CE447006}" presName="parSpace" presStyleCnt="0"/>
      <dgm:spPr/>
    </dgm:pt>
    <dgm:pt modelId="{7294D695-6B9B-4306-9A41-8CBFBADD52AD}" type="pres">
      <dgm:prSet presAssocID="{3F945733-15FF-4922-91A6-2FF11FDFB6A1}" presName="parTxOnly" presStyleLbl="node1" presStyleIdx="1" presStyleCnt="8" custScaleX="161051" custScaleY="177156">
        <dgm:presLayoutVars>
          <dgm:bulletEnabled val="1"/>
        </dgm:presLayoutVars>
      </dgm:prSet>
      <dgm:spPr/>
    </dgm:pt>
    <dgm:pt modelId="{2D64B507-147D-46F0-B1DA-63B71501DD7C}" type="pres">
      <dgm:prSet presAssocID="{5DE5A8CC-D35A-46BC-8F50-C680F8FC72BF}" presName="parSpace" presStyleCnt="0"/>
      <dgm:spPr/>
    </dgm:pt>
    <dgm:pt modelId="{A564BA40-656F-40B3-8112-1AF01152EF6E}" type="pres">
      <dgm:prSet presAssocID="{825E4A11-FD17-476F-A249-3F95AD0D37B9}" presName="parTxOnly" presStyleLbl="node1" presStyleIdx="2" presStyleCnt="8" custScaleX="161051" custScaleY="177156">
        <dgm:presLayoutVars>
          <dgm:bulletEnabled val="1"/>
        </dgm:presLayoutVars>
      </dgm:prSet>
      <dgm:spPr>
        <a:xfrm>
          <a:off x="2875093" y="1289637"/>
          <a:ext cx="1639810" cy="721516"/>
        </a:xfrm>
        <a:prstGeom prst="chevron">
          <a:avLst/>
        </a:prstGeom>
      </dgm:spPr>
    </dgm:pt>
    <dgm:pt modelId="{7A3C83D5-92E2-4C3B-822E-2E5A5BF6EF6C}" type="pres">
      <dgm:prSet presAssocID="{E087336B-F159-4A11-9BE4-B6D62E59071C}" presName="parSpace" presStyleCnt="0"/>
      <dgm:spPr/>
    </dgm:pt>
    <dgm:pt modelId="{83CE512A-0B6A-4D51-A2B1-9EE0BF6BFC8F}" type="pres">
      <dgm:prSet presAssocID="{C8FC0BD2-7873-4F61-9ABD-9A194AB83E88}" presName="parTxOnly" presStyleLbl="node1" presStyleIdx="3" presStyleCnt="8" custScaleX="161051" custScaleY="177156">
        <dgm:presLayoutVars>
          <dgm:bulletEnabled val="1"/>
        </dgm:presLayoutVars>
      </dgm:prSet>
      <dgm:spPr>
        <a:xfrm>
          <a:off x="4311266" y="1289637"/>
          <a:ext cx="1639810" cy="721516"/>
        </a:xfrm>
        <a:prstGeom prst="chevron">
          <a:avLst/>
        </a:prstGeom>
      </dgm:spPr>
    </dgm:pt>
    <dgm:pt modelId="{E13FEDE6-9D8F-44B8-B004-4B6FF6D372B8}" type="pres">
      <dgm:prSet presAssocID="{31B66E9E-7F2C-495E-8A6D-91A551E29B47}" presName="parSpace" presStyleCnt="0"/>
      <dgm:spPr/>
    </dgm:pt>
    <dgm:pt modelId="{7C2EC2B9-78FF-483A-9401-A312ADB18C13}" type="pres">
      <dgm:prSet presAssocID="{32FCD233-4511-4650-9280-579034368F5A}" presName="parTxOnly" presStyleLbl="node1" presStyleIdx="4" presStyleCnt="8" custScaleX="161051" custScaleY="177156">
        <dgm:presLayoutVars>
          <dgm:bulletEnabled val="1"/>
        </dgm:presLayoutVars>
      </dgm:prSet>
      <dgm:spPr>
        <a:xfrm>
          <a:off x="5747438" y="1289637"/>
          <a:ext cx="1639810" cy="721516"/>
        </a:xfrm>
        <a:prstGeom prst="chevron">
          <a:avLst/>
        </a:prstGeom>
      </dgm:spPr>
    </dgm:pt>
    <dgm:pt modelId="{30CE5DDD-5EE0-44CA-9617-8FF42C52763E}" type="pres">
      <dgm:prSet presAssocID="{531FD56B-D9C0-4C1F-BC3C-69A225AE4421}" presName="parSpace" presStyleCnt="0"/>
      <dgm:spPr/>
    </dgm:pt>
    <dgm:pt modelId="{5ED4FBB7-0C08-498C-8A51-AD929D7A741A}" type="pres">
      <dgm:prSet presAssocID="{B7671558-B72B-4AFE-85DC-19D2952F540E}" presName="parTxOnly" presStyleLbl="node1" presStyleIdx="5" presStyleCnt="8" custScaleX="161051" custScaleY="177156">
        <dgm:presLayoutVars>
          <dgm:bulletEnabled val="1"/>
        </dgm:presLayoutVars>
      </dgm:prSet>
      <dgm:spPr/>
    </dgm:pt>
    <dgm:pt modelId="{0F4FB2D6-BC97-4060-B720-04DD91065142}" type="pres">
      <dgm:prSet presAssocID="{5CD29CCB-9957-44CD-8178-7F3EE763126B}" presName="parSpace" presStyleCnt="0"/>
      <dgm:spPr/>
    </dgm:pt>
    <dgm:pt modelId="{A9C77218-AF30-4D0F-A8C8-85DBF7E99BB0}" type="pres">
      <dgm:prSet presAssocID="{D5CFA58D-A705-44C7-9772-5F7FA54B74BA}" presName="parTxOnly" presStyleLbl="node1" presStyleIdx="6" presStyleCnt="8" custScaleX="161051" custScaleY="177156">
        <dgm:presLayoutVars>
          <dgm:bulletEnabled val="1"/>
        </dgm:presLayoutVars>
      </dgm:prSet>
      <dgm:spPr/>
    </dgm:pt>
    <dgm:pt modelId="{AA4F3763-7CD2-45B8-85C1-613D8CD8D067}" type="pres">
      <dgm:prSet presAssocID="{F9277425-8B86-4313-8503-B2C38A12CC76}" presName="parSpace" presStyleCnt="0"/>
      <dgm:spPr/>
    </dgm:pt>
    <dgm:pt modelId="{E60FAC86-2947-438C-B194-57907B3C5B6D}" type="pres">
      <dgm:prSet presAssocID="{50C62251-05D1-4ADA-8D7F-648C4E9A05DA}" presName="parTxOnly" presStyleLbl="node1" presStyleIdx="7" presStyleCnt="8" custScaleX="161051" custScaleY="177156">
        <dgm:presLayoutVars>
          <dgm:bulletEnabled val="1"/>
        </dgm:presLayoutVars>
      </dgm:prSet>
      <dgm:spPr/>
    </dgm:pt>
  </dgm:ptLst>
  <dgm:cxnLst>
    <dgm:cxn modelId="{2CD3B102-C93A-4EB0-9C7D-9283858DBEAA}" srcId="{FF03DA3C-011E-4623-9954-B4A682CC15BE}" destId="{32FCD233-4511-4650-9280-579034368F5A}" srcOrd="4" destOrd="0" parTransId="{E4A5B856-95FF-4EF3-930B-5797E6A1E0D1}" sibTransId="{531FD56B-D9C0-4C1F-BC3C-69A225AE4421}"/>
    <dgm:cxn modelId="{8D16790C-B74E-41F9-A850-4E2CA2FAAAAE}" srcId="{FF03DA3C-011E-4623-9954-B4A682CC15BE}" destId="{50C62251-05D1-4ADA-8D7F-648C4E9A05DA}" srcOrd="7" destOrd="0" parTransId="{38514EBB-3DC5-40CB-A873-2243950C3C1A}" sibTransId="{6F2DE55B-9CE1-4D92-B00F-D4AC337E6849}"/>
    <dgm:cxn modelId="{237FFD27-9405-4AFE-A76E-BEDA736F6F1B}" type="presOf" srcId="{32FCD233-4511-4650-9280-579034368F5A}" destId="{7C2EC2B9-78FF-483A-9401-A312ADB18C13}" srcOrd="0" destOrd="0" presId="urn:microsoft.com/office/officeart/2005/8/layout/hChevron3"/>
    <dgm:cxn modelId="{E74E763A-C8BA-45C6-95E1-E2EA39AB2904}" type="presOf" srcId="{C8FC0BD2-7873-4F61-9ABD-9A194AB83E88}" destId="{83CE512A-0B6A-4D51-A2B1-9EE0BF6BFC8F}" srcOrd="0" destOrd="0" presId="urn:microsoft.com/office/officeart/2005/8/layout/hChevron3"/>
    <dgm:cxn modelId="{3E523F43-BDC1-4FEC-B735-E91334213927}" type="presOf" srcId="{D5CFA58D-A705-44C7-9772-5F7FA54B74BA}" destId="{A9C77218-AF30-4D0F-A8C8-85DBF7E99BB0}" srcOrd="0" destOrd="0" presId="urn:microsoft.com/office/officeart/2005/8/layout/hChevron3"/>
    <dgm:cxn modelId="{88DA4A58-8FBF-43B8-9FE3-91A74568E192}" srcId="{FF03DA3C-011E-4623-9954-B4A682CC15BE}" destId="{C22C994C-07BC-412D-B35D-42B22DFB3062}" srcOrd="0" destOrd="0" parTransId="{9277F177-BF85-4D74-B691-A03740351168}" sibTransId="{5924EC6F-466E-456F-8716-1279CE447006}"/>
    <dgm:cxn modelId="{7C916658-2F3B-44ED-BEBA-85F9BB838EAE}" type="presOf" srcId="{B7671558-B72B-4AFE-85DC-19D2952F540E}" destId="{5ED4FBB7-0C08-498C-8A51-AD929D7A741A}" srcOrd="0" destOrd="0" presId="urn:microsoft.com/office/officeart/2005/8/layout/hChevron3"/>
    <dgm:cxn modelId="{0CC0B35E-464D-4EA7-941A-E1782798561F}" type="presOf" srcId="{3F945733-15FF-4922-91A6-2FF11FDFB6A1}" destId="{7294D695-6B9B-4306-9A41-8CBFBADD52AD}" srcOrd="0" destOrd="0" presId="urn:microsoft.com/office/officeart/2005/8/layout/hChevron3"/>
    <dgm:cxn modelId="{97337464-778C-4BD8-81AF-F4371F36CBA2}" srcId="{FF03DA3C-011E-4623-9954-B4A682CC15BE}" destId="{3F945733-15FF-4922-91A6-2FF11FDFB6A1}" srcOrd="1" destOrd="0" parTransId="{75AFD381-68EA-40E8-8FF4-0F1AAB3F70B1}" sibTransId="{5DE5A8CC-D35A-46BC-8F50-C680F8FC72BF}"/>
    <dgm:cxn modelId="{F3BA6A7E-CF33-466E-840F-02C090F6F4FC}" srcId="{FF03DA3C-011E-4623-9954-B4A682CC15BE}" destId="{B7671558-B72B-4AFE-85DC-19D2952F540E}" srcOrd="5" destOrd="0" parTransId="{274D2365-EC56-4D65-A48C-14648E1D263D}" sibTransId="{5CD29CCB-9957-44CD-8178-7F3EE763126B}"/>
    <dgm:cxn modelId="{B1915581-E853-4DCD-880C-C0F81A5B64C4}" srcId="{FF03DA3C-011E-4623-9954-B4A682CC15BE}" destId="{825E4A11-FD17-476F-A249-3F95AD0D37B9}" srcOrd="2" destOrd="0" parTransId="{5FDD058C-5EE7-43F0-A283-34AD681761C0}" sibTransId="{E087336B-F159-4A11-9BE4-B6D62E59071C}"/>
    <dgm:cxn modelId="{8610A3BA-55D9-437A-83D5-D211F9056D4A}" type="presOf" srcId="{C22C994C-07BC-412D-B35D-42B22DFB3062}" destId="{ADD08075-AD33-460C-AB09-FE09B2DA81C2}" srcOrd="0" destOrd="0" presId="urn:microsoft.com/office/officeart/2005/8/layout/hChevron3"/>
    <dgm:cxn modelId="{552E56D8-B881-40C1-9949-01636604BF2F}" srcId="{FF03DA3C-011E-4623-9954-B4A682CC15BE}" destId="{D5CFA58D-A705-44C7-9772-5F7FA54B74BA}" srcOrd="6" destOrd="0" parTransId="{6B2CA60E-87B8-411D-94A4-9690CA11E20C}" sibTransId="{F9277425-8B86-4313-8503-B2C38A12CC76}"/>
    <dgm:cxn modelId="{5D36E4D8-5E3F-4176-9D3C-7F1EB1B2C0B3}" srcId="{FF03DA3C-011E-4623-9954-B4A682CC15BE}" destId="{C8FC0BD2-7873-4F61-9ABD-9A194AB83E88}" srcOrd="3" destOrd="0" parTransId="{96597F1F-E740-4E22-A94F-D6D7B3099A03}" sibTransId="{31B66E9E-7F2C-495E-8A6D-91A551E29B47}"/>
    <dgm:cxn modelId="{9B34DFF2-685C-45E8-AE6F-248AC5B9A403}" type="presOf" srcId="{FF03DA3C-011E-4623-9954-B4A682CC15BE}" destId="{F6DB39AC-1FF3-45F7-B14B-E4F5C1C69F57}" srcOrd="0" destOrd="0" presId="urn:microsoft.com/office/officeart/2005/8/layout/hChevron3"/>
    <dgm:cxn modelId="{C93F18F4-378D-4555-9F6A-9B04C165139D}" type="presOf" srcId="{825E4A11-FD17-476F-A249-3F95AD0D37B9}" destId="{A564BA40-656F-40B3-8112-1AF01152EF6E}" srcOrd="0" destOrd="0" presId="urn:microsoft.com/office/officeart/2005/8/layout/hChevron3"/>
    <dgm:cxn modelId="{0098EAFF-0561-415A-ADBE-CC28950C4025}" type="presOf" srcId="{50C62251-05D1-4ADA-8D7F-648C4E9A05DA}" destId="{E60FAC86-2947-438C-B194-57907B3C5B6D}" srcOrd="0" destOrd="0" presId="urn:microsoft.com/office/officeart/2005/8/layout/hChevron3"/>
    <dgm:cxn modelId="{F2940A6F-A858-4BA2-BACA-017BA1B200A2}" type="presParOf" srcId="{F6DB39AC-1FF3-45F7-B14B-E4F5C1C69F57}" destId="{ADD08075-AD33-460C-AB09-FE09B2DA81C2}" srcOrd="0" destOrd="0" presId="urn:microsoft.com/office/officeart/2005/8/layout/hChevron3"/>
    <dgm:cxn modelId="{EEC92D07-11C9-4561-B9FE-3DAF33843487}" type="presParOf" srcId="{F6DB39AC-1FF3-45F7-B14B-E4F5C1C69F57}" destId="{58C659CB-9347-4984-8CAC-36A158C97143}" srcOrd="1" destOrd="0" presId="urn:microsoft.com/office/officeart/2005/8/layout/hChevron3"/>
    <dgm:cxn modelId="{116C5016-4F4B-47FC-B928-E6E41EE20EAC}" type="presParOf" srcId="{F6DB39AC-1FF3-45F7-B14B-E4F5C1C69F57}" destId="{7294D695-6B9B-4306-9A41-8CBFBADD52AD}" srcOrd="2" destOrd="0" presId="urn:microsoft.com/office/officeart/2005/8/layout/hChevron3"/>
    <dgm:cxn modelId="{D52FAE40-FFA5-4761-84A2-D2B2F59E9E17}" type="presParOf" srcId="{F6DB39AC-1FF3-45F7-B14B-E4F5C1C69F57}" destId="{2D64B507-147D-46F0-B1DA-63B71501DD7C}" srcOrd="3" destOrd="0" presId="urn:microsoft.com/office/officeart/2005/8/layout/hChevron3"/>
    <dgm:cxn modelId="{3D7DA4AC-7B1B-43D9-B710-E3C6478B92FD}" type="presParOf" srcId="{F6DB39AC-1FF3-45F7-B14B-E4F5C1C69F57}" destId="{A564BA40-656F-40B3-8112-1AF01152EF6E}" srcOrd="4" destOrd="0" presId="urn:microsoft.com/office/officeart/2005/8/layout/hChevron3"/>
    <dgm:cxn modelId="{D7745E12-EF49-46D1-974F-076650A3B58E}" type="presParOf" srcId="{F6DB39AC-1FF3-45F7-B14B-E4F5C1C69F57}" destId="{7A3C83D5-92E2-4C3B-822E-2E5A5BF6EF6C}" srcOrd="5" destOrd="0" presId="urn:microsoft.com/office/officeart/2005/8/layout/hChevron3"/>
    <dgm:cxn modelId="{F6A004DC-F4C2-45CE-AF81-7805A48B7C53}" type="presParOf" srcId="{F6DB39AC-1FF3-45F7-B14B-E4F5C1C69F57}" destId="{83CE512A-0B6A-4D51-A2B1-9EE0BF6BFC8F}" srcOrd="6" destOrd="0" presId="urn:microsoft.com/office/officeart/2005/8/layout/hChevron3"/>
    <dgm:cxn modelId="{33C2E023-5F73-4A12-933C-FC73ECE71DE9}" type="presParOf" srcId="{F6DB39AC-1FF3-45F7-B14B-E4F5C1C69F57}" destId="{E13FEDE6-9D8F-44B8-B004-4B6FF6D372B8}" srcOrd="7" destOrd="0" presId="urn:microsoft.com/office/officeart/2005/8/layout/hChevron3"/>
    <dgm:cxn modelId="{F6AD5DA6-174A-41F1-8453-882F108AF33F}" type="presParOf" srcId="{F6DB39AC-1FF3-45F7-B14B-E4F5C1C69F57}" destId="{7C2EC2B9-78FF-483A-9401-A312ADB18C13}" srcOrd="8" destOrd="0" presId="urn:microsoft.com/office/officeart/2005/8/layout/hChevron3"/>
    <dgm:cxn modelId="{63D0894B-B79D-403E-8DEA-BE83B5F879E2}" type="presParOf" srcId="{F6DB39AC-1FF3-45F7-B14B-E4F5C1C69F57}" destId="{30CE5DDD-5EE0-44CA-9617-8FF42C52763E}" srcOrd="9" destOrd="0" presId="urn:microsoft.com/office/officeart/2005/8/layout/hChevron3"/>
    <dgm:cxn modelId="{389DCE92-5783-4541-893E-50ACEB410F00}" type="presParOf" srcId="{F6DB39AC-1FF3-45F7-B14B-E4F5C1C69F57}" destId="{5ED4FBB7-0C08-498C-8A51-AD929D7A741A}" srcOrd="10" destOrd="0" presId="urn:microsoft.com/office/officeart/2005/8/layout/hChevron3"/>
    <dgm:cxn modelId="{17D6E944-CD02-43C0-A7DA-8C1435DB6DE2}" type="presParOf" srcId="{F6DB39AC-1FF3-45F7-B14B-E4F5C1C69F57}" destId="{0F4FB2D6-BC97-4060-B720-04DD91065142}" srcOrd="11" destOrd="0" presId="urn:microsoft.com/office/officeart/2005/8/layout/hChevron3"/>
    <dgm:cxn modelId="{B516064D-DD51-49C3-B71B-AEB450806482}" type="presParOf" srcId="{F6DB39AC-1FF3-45F7-B14B-E4F5C1C69F57}" destId="{A9C77218-AF30-4D0F-A8C8-85DBF7E99BB0}" srcOrd="12" destOrd="0" presId="urn:microsoft.com/office/officeart/2005/8/layout/hChevron3"/>
    <dgm:cxn modelId="{AC36DA0D-38BC-4597-BB44-FC1D36BCCAE1}" type="presParOf" srcId="{F6DB39AC-1FF3-45F7-B14B-E4F5C1C69F57}" destId="{AA4F3763-7CD2-45B8-85C1-613D8CD8D067}" srcOrd="13" destOrd="0" presId="urn:microsoft.com/office/officeart/2005/8/layout/hChevron3"/>
    <dgm:cxn modelId="{FDC8F2B7-0992-44B7-97B9-22B33E2089EB}" type="presParOf" srcId="{F6DB39AC-1FF3-45F7-B14B-E4F5C1C69F57}" destId="{E60FAC86-2947-438C-B194-57907B3C5B6D}" srcOrd="14" destOrd="0" presId="urn:microsoft.com/office/officeart/2005/8/layout/hChevron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B475B74-8E86-4519-BCDC-D38750489A0B}" type="doc">
      <dgm:prSet loTypeId="urn:microsoft.com/office/officeart/2005/8/layout/lProcess3" loCatId="process" qsTypeId="urn:microsoft.com/office/officeart/2005/8/quickstyle/simple1" qsCatId="simple" csTypeId="urn:microsoft.com/office/officeart/2005/8/colors/accent4_4" csCatId="accent4" phldr="1"/>
      <dgm:spPr/>
      <dgm:t>
        <a:bodyPr/>
        <a:lstStyle/>
        <a:p>
          <a:endParaRPr lang="en-US"/>
        </a:p>
      </dgm:t>
    </dgm:pt>
    <dgm:pt modelId="{987FC131-F4E3-4FE6-A868-204A49A5CD38}">
      <dgm:prSet phldrT="[Text]"/>
      <dgm:spPr/>
      <dgm:t>
        <a:bodyPr/>
        <a:lstStyle/>
        <a:p>
          <a:r>
            <a:rPr lang="en-US" b="1">
              <a:solidFill>
                <a:schemeClr val="tx1"/>
              </a:solidFill>
              <a:latin typeface="Segoe UI"/>
              <a:cs typeface="Segoe UI"/>
            </a:rPr>
            <a:t>Capture</a:t>
          </a:r>
        </a:p>
      </dgm:t>
    </dgm:pt>
    <dgm:pt modelId="{90DB4C86-8EFD-4954-99F9-EA0C58C30E40}" type="parTrans" cxnId="{ED975659-551C-4BC3-B6B2-1C59D75A15A9}">
      <dgm:prSet/>
      <dgm:spPr/>
      <dgm:t>
        <a:bodyPr/>
        <a:lstStyle/>
        <a:p>
          <a:endParaRPr lang="en-US"/>
        </a:p>
      </dgm:t>
    </dgm:pt>
    <dgm:pt modelId="{7E8A9D2F-B2E5-4ACE-AC2C-162E56FD6655}" type="sibTrans" cxnId="{ED975659-551C-4BC3-B6B2-1C59D75A15A9}">
      <dgm:prSet/>
      <dgm:spPr/>
      <dgm:t>
        <a:bodyPr/>
        <a:lstStyle/>
        <a:p>
          <a:endParaRPr lang="en-US"/>
        </a:p>
      </dgm:t>
    </dgm:pt>
    <dgm:pt modelId="{CE166232-A7C1-4C6F-906E-519ABE78171C}">
      <dgm:prSet phldrT="[Text]"/>
      <dgm:spPr/>
      <dgm:t>
        <a:bodyPr/>
        <a:lstStyle/>
        <a:p>
          <a:pPr rtl="0"/>
          <a:r>
            <a:rPr lang="en-US">
              <a:latin typeface="Segoe UI"/>
              <a:cs typeface="Segoe UI"/>
            </a:rPr>
            <a:t>Inputs</a:t>
          </a:r>
        </a:p>
      </dgm:t>
    </dgm:pt>
    <dgm:pt modelId="{0DA0B3DD-EFEB-44B3-A6A9-42B37BE0A383}" type="parTrans" cxnId="{8E9B3CC2-94CE-46E0-9343-DCB8B4EFA862}">
      <dgm:prSet/>
      <dgm:spPr/>
      <dgm:t>
        <a:bodyPr/>
        <a:lstStyle/>
        <a:p>
          <a:endParaRPr lang="en-US"/>
        </a:p>
      </dgm:t>
    </dgm:pt>
    <dgm:pt modelId="{C3213280-6140-4694-8698-46CD0E22F031}" type="sibTrans" cxnId="{8E9B3CC2-94CE-46E0-9343-DCB8B4EFA862}">
      <dgm:prSet/>
      <dgm:spPr/>
      <dgm:t>
        <a:bodyPr/>
        <a:lstStyle/>
        <a:p>
          <a:endParaRPr lang="en-US"/>
        </a:p>
      </dgm:t>
    </dgm:pt>
    <dgm:pt modelId="{E10273CE-7100-4C0A-BD0C-A86151EF6314}">
      <dgm:prSet phldrT="[Text]"/>
      <dgm:spPr/>
      <dgm:t>
        <a:bodyPr/>
        <a:lstStyle/>
        <a:p>
          <a:r>
            <a:rPr lang="en-US">
              <a:latin typeface="Segoe UI"/>
              <a:cs typeface="Segoe UI"/>
            </a:rPr>
            <a:t>Outputs</a:t>
          </a:r>
        </a:p>
      </dgm:t>
    </dgm:pt>
    <dgm:pt modelId="{C18E99C1-4BC0-48B2-9B95-67480C228D76}" type="parTrans" cxnId="{7183BFF3-719A-4B44-A4BD-6815E879F78A}">
      <dgm:prSet/>
      <dgm:spPr/>
      <dgm:t>
        <a:bodyPr/>
        <a:lstStyle/>
        <a:p>
          <a:endParaRPr lang="en-US"/>
        </a:p>
      </dgm:t>
    </dgm:pt>
    <dgm:pt modelId="{28CA25F5-55B7-412E-9034-A4ACD7C6F9BC}" type="sibTrans" cxnId="{7183BFF3-719A-4B44-A4BD-6815E879F78A}">
      <dgm:prSet/>
      <dgm:spPr/>
      <dgm:t>
        <a:bodyPr/>
        <a:lstStyle/>
        <a:p>
          <a:endParaRPr lang="en-US"/>
        </a:p>
      </dgm:t>
    </dgm:pt>
    <dgm:pt modelId="{1E5BD08F-2935-4269-8D1C-3E8A53058EE5}">
      <dgm:prSet phldrT="[Text]"/>
      <dgm:spPr/>
      <dgm:t>
        <a:bodyPr/>
        <a:lstStyle/>
        <a:p>
          <a:r>
            <a:rPr lang="en-US" b="1">
              <a:solidFill>
                <a:schemeClr val="tx1"/>
              </a:solidFill>
              <a:latin typeface="Segoe UI"/>
              <a:cs typeface="Segoe UI"/>
            </a:rPr>
            <a:t>Define</a:t>
          </a:r>
        </a:p>
      </dgm:t>
    </dgm:pt>
    <dgm:pt modelId="{3830A893-2F51-42F5-BF5B-4E52EE95731C}" type="parTrans" cxnId="{B95E0CDF-024B-4758-9060-518989F9D3F7}">
      <dgm:prSet/>
      <dgm:spPr/>
      <dgm:t>
        <a:bodyPr/>
        <a:lstStyle/>
        <a:p>
          <a:endParaRPr lang="en-US"/>
        </a:p>
      </dgm:t>
    </dgm:pt>
    <dgm:pt modelId="{A0166AEB-9F3D-4C18-B934-82D934396A0B}" type="sibTrans" cxnId="{B95E0CDF-024B-4758-9060-518989F9D3F7}">
      <dgm:prSet/>
      <dgm:spPr/>
      <dgm:t>
        <a:bodyPr/>
        <a:lstStyle/>
        <a:p>
          <a:endParaRPr lang="en-US"/>
        </a:p>
      </dgm:t>
    </dgm:pt>
    <dgm:pt modelId="{8067FBFD-21B1-44F1-9BB8-7DA3343C868C}">
      <dgm:prSet phldrT="[Text]"/>
      <dgm:spPr/>
      <dgm:t>
        <a:bodyPr/>
        <a:lstStyle/>
        <a:p>
          <a:r>
            <a:rPr lang="en-US">
              <a:latin typeface="Segoe UI"/>
              <a:cs typeface="Segoe UI"/>
            </a:rPr>
            <a:t>Scenarios</a:t>
          </a:r>
        </a:p>
      </dgm:t>
    </dgm:pt>
    <dgm:pt modelId="{5E015AD6-8ED2-4CB3-AC07-B8566F5F766A}" type="parTrans" cxnId="{A9C08F04-AD77-4620-B2EB-D60B81DE3C76}">
      <dgm:prSet/>
      <dgm:spPr/>
      <dgm:t>
        <a:bodyPr/>
        <a:lstStyle/>
        <a:p>
          <a:endParaRPr lang="en-US"/>
        </a:p>
      </dgm:t>
    </dgm:pt>
    <dgm:pt modelId="{2EF0F0A9-0E86-4975-9B7A-AEA098A47535}" type="sibTrans" cxnId="{A9C08F04-AD77-4620-B2EB-D60B81DE3C76}">
      <dgm:prSet/>
      <dgm:spPr/>
      <dgm:t>
        <a:bodyPr/>
        <a:lstStyle/>
        <a:p>
          <a:endParaRPr lang="en-US"/>
        </a:p>
      </dgm:t>
    </dgm:pt>
    <dgm:pt modelId="{21D86C91-C5A6-4A5A-BC49-D47EC571671D}">
      <dgm:prSet phldrT="[Text]"/>
      <dgm:spPr/>
      <dgm:t>
        <a:bodyPr/>
        <a:lstStyle/>
        <a:p>
          <a:pPr rtl="0"/>
          <a:r>
            <a:rPr lang="en-US">
              <a:latin typeface="Segoe UI"/>
              <a:cs typeface="Segoe UI"/>
            </a:rPr>
            <a:t>Use Cases</a:t>
          </a:r>
        </a:p>
      </dgm:t>
    </dgm:pt>
    <dgm:pt modelId="{1DAB7EFA-CE4C-4E4D-A298-0830160AEFD9}" type="parTrans" cxnId="{309B602C-B002-4CCA-A592-52A26C7A0950}">
      <dgm:prSet/>
      <dgm:spPr/>
      <dgm:t>
        <a:bodyPr/>
        <a:lstStyle/>
        <a:p>
          <a:endParaRPr lang="en-US"/>
        </a:p>
      </dgm:t>
    </dgm:pt>
    <dgm:pt modelId="{623798F7-EF82-4B43-AEF3-5B0FD62D7DA4}" type="sibTrans" cxnId="{309B602C-B002-4CCA-A592-52A26C7A0950}">
      <dgm:prSet/>
      <dgm:spPr/>
      <dgm:t>
        <a:bodyPr/>
        <a:lstStyle/>
        <a:p>
          <a:endParaRPr lang="en-US"/>
        </a:p>
      </dgm:t>
    </dgm:pt>
    <dgm:pt modelId="{4B8941DA-299F-48C0-B19A-87790D866E46}">
      <dgm:prSet phldrT="[Text]"/>
      <dgm:spPr/>
      <dgm:t>
        <a:bodyPr/>
        <a:lstStyle/>
        <a:p>
          <a:r>
            <a:rPr lang="en-US" b="1">
              <a:solidFill>
                <a:schemeClr val="tx1"/>
              </a:solidFill>
              <a:latin typeface="Segoe UI"/>
              <a:cs typeface="Segoe UI"/>
            </a:rPr>
            <a:t>Prioritize</a:t>
          </a:r>
        </a:p>
      </dgm:t>
    </dgm:pt>
    <dgm:pt modelId="{31740CEA-75DC-439B-A8A3-9D6F490BE054}" type="parTrans" cxnId="{04847591-2E79-424F-853D-56CF700FEACA}">
      <dgm:prSet/>
      <dgm:spPr/>
      <dgm:t>
        <a:bodyPr/>
        <a:lstStyle/>
        <a:p>
          <a:endParaRPr lang="en-US"/>
        </a:p>
      </dgm:t>
    </dgm:pt>
    <dgm:pt modelId="{F75262F0-8BC5-452E-B73C-6CC69B606509}" type="sibTrans" cxnId="{04847591-2E79-424F-853D-56CF700FEACA}">
      <dgm:prSet/>
      <dgm:spPr/>
      <dgm:t>
        <a:bodyPr/>
        <a:lstStyle/>
        <a:p>
          <a:endParaRPr lang="en-US"/>
        </a:p>
      </dgm:t>
    </dgm:pt>
    <dgm:pt modelId="{E81A29A9-CBCB-40BD-B824-28C6728876F7}">
      <dgm:prSet phldrT="[Text]"/>
      <dgm:spPr/>
      <dgm:t>
        <a:bodyPr/>
        <a:lstStyle/>
        <a:p>
          <a:r>
            <a:rPr lang="en-US">
              <a:latin typeface="Segoe UI"/>
              <a:cs typeface="Segoe UI"/>
            </a:rPr>
            <a:t>Measure</a:t>
          </a:r>
        </a:p>
      </dgm:t>
    </dgm:pt>
    <dgm:pt modelId="{DF07517D-DE59-4C8C-8F63-279A8627BF76}" type="parTrans" cxnId="{3B8B61B8-6B4A-45A2-A4A5-EA22C2A384D4}">
      <dgm:prSet/>
      <dgm:spPr/>
      <dgm:t>
        <a:bodyPr/>
        <a:lstStyle/>
        <a:p>
          <a:endParaRPr lang="en-US"/>
        </a:p>
      </dgm:t>
    </dgm:pt>
    <dgm:pt modelId="{6B018084-8C4E-42ED-B01F-ADD94D2BE550}" type="sibTrans" cxnId="{3B8B61B8-6B4A-45A2-A4A5-EA22C2A384D4}">
      <dgm:prSet/>
      <dgm:spPr/>
      <dgm:t>
        <a:bodyPr/>
        <a:lstStyle/>
        <a:p>
          <a:endParaRPr lang="en-US"/>
        </a:p>
      </dgm:t>
    </dgm:pt>
    <dgm:pt modelId="{B54FEA0E-0DFB-4E09-B994-BF19B29EA52C}" type="pres">
      <dgm:prSet presAssocID="{2B475B74-8E86-4519-BCDC-D38750489A0B}" presName="Name0" presStyleCnt="0">
        <dgm:presLayoutVars>
          <dgm:chPref val="3"/>
          <dgm:dir/>
          <dgm:animLvl val="lvl"/>
          <dgm:resizeHandles/>
        </dgm:presLayoutVars>
      </dgm:prSet>
      <dgm:spPr/>
    </dgm:pt>
    <dgm:pt modelId="{76548F00-E103-4A62-8361-4E6D20F52DF9}" type="pres">
      <dgm:prSet presAssocID="{987FC131-F4E3-4FE6-A868-204A49A5CD38}" presName="horFlow" presStyleCnt="0"/>
      <dgm:spPr/>
    </dgm:pt>
    <dgm:pt modelId="{E6E542ED-819A-45D3-B4B4-79FA5EF21A1E}" type="pres">
      <dgm:prSet presAssocID="{987FC131-F4E3-4FE6-A868-204A49A5CD38}" presName="bigChev" presStyleLbl="node1" presStyleIdx="0" presStyleCnt="3"/>
      <dgm:spPr/>
    </dgm:pt>
    <dgm:pt modelId="{F971CD4E-5634-4095-957E-F9DB22477589}" type="pres">
      <dgm:prSet presAssocID="{0DA0B3DD-EFEB-44B3-A6A9-42B37BE0A383}" presName="parTrans" presStyleCnt="0"/>
      <dgm:spPr/>
    </dgm:pt>
    <dgm:pt modelId="{EE577044-A529-41C8-BDA2-E48001AFDA19}" type="pres">
      <dgm:prSet presAssocID="{CE166232-A7C1-4C6F-906E-519ABE78171C}" presName="node" presStyleLbl="alignAccFollowNode1" presStyleIdx="0" presStyleCnt="5">
        <dgm:presLayoutVars>
          <dgm:bulletEnabled val="1"/>
        </dgm:presLayoutVars>
      </dgm:prSet>
      <dgm:spPr/>
    </dgm:pt>
    <dgm:pt modelId="{E2140BD4-E7C8-4FC1-8FE0-62294619CFBE}" type="pres">
      <dgm:prSet presAssocID="{C3213280-6140-4694-8698-46CD0E22F031}" presName="sibTrans" presStyleCnt="0"/>
      <dgm:spPr/>
    </dgm:pt>
    <dgm:pt modelId="{775C43F0-BB76-4604-A0ED-32DB0DF6031D}" type="pres">
      <dgm:prSet presAssocID="{E10273CE-7100-4C0A-BD0C-A86151EF6314}" presName="node" presStyleLbl="alignAccFollowNode1" presStyleIdx="1" presStyleCnt="5">
        <dgm:presLayoutVars>
          <dgm:bulletEnabled val="1"/>
        </dgm:presLayoutVars>
      </dgm:prSet>
      <dgm:spPr/>
    </dgm:pt>
    <dgm:pt modelId="{4F7C10F5-E9BA-4345-9B6D-490504648A9E}" type="pres">
      <dgm:prSet presAssocID="{987FC131-F4E3-4FE6-A868-204A49A5CD38}" presName="vSp" presStyleCnt="0"/>
      <dgm:spPr/>
    </dgm:pt>
    <dgm:pt modelId="{48B89D9F-DE6A-406C-B14F-CE9E24E2E368}" type="pres">
      <dgm:prSet presAssocID="{1E5BD08F-2935-4269-8D1C-3E8A53058EE5}" presName="horFlow" presStyleCnt="0"/>
      <dgm:spPr/>
    </dgm:pt>
    <dgm:pt modelId="{2E640D41-81BB-462D-A24B-949FF95CB280}" type="pres">
      <dgm:prSet presAssocID="{1E5BD08F-2935-4269-8D1C-3E8A53058EE5}" presName="bigChev" presStyleLbl="node1" presStyleIdx="1" presStyleCnt="3"/>
      <dgm:spPr/>
    </dgm:pt>
    <dgm:pt modelId="{859A6ECF-0759-4308-AA0E-331BED801BB1}" type="pres">
      <dgm:prSet presAssocID="{5E015AD6-8ED2-4CB3-AC07-B8566F5F766A}" presName="parTrans" presStyleCnt="0"/>
      <dgm:spPr/>
    </dgm:pt>
    <dgm:pt modelId="{C5515586-6762-479E-905D-7F93A1D642BC}" type="pres">
      <dgm:prSet presAssocID="{8067FBFD-21B1-44F1-9BB8-7DA3343C868C}" presName="node" presStyleLbl="alignAccFollowNode1" presStyleIdx="2" presStyleCnt="5">
        <dgm:presLayoutVars>
          <dgm:bulletEnabled val="1"/>
        </dgm:presLayoutVars>
      </dgm:prSet>
      <dgm:spPr/>
    </dgm:pt>
    <dgm:pt modelId="{D45C863D-5824-4C73-8AB6-CD1C425296F7}" type="pres">
      <dgm:prSet presAssocID="{2EF0F0A9-0E86-4975-9B7A-AEA098A47535}" presName="sibTrans" presStyleCnt="0"/>
      <dgm:spPr/>
    </dgm:pt>
    <dgm:pt modelId="{E6F2EAD4-4FED-4E24-8E62-898D1246889D}" type="pres">
      <dgm:prSet presAssocID="{21D86C91-C5A6-4A5A-BC49-D47EC571671D}" presName="node" presStyleLbl="alignAccFollowNode1" presStyleIdx="3" presStyleCnt="5">
        <dgm:presLayoutVars>
          <dgm:bulletEnabled val="1"/>
        </dgm:presLayoutVars>
      </dgm:prSet>
      <dgm:spPr/>
    </dgm:pt>
    <dgm:pt modelId="{D2F80ECE-DA10-4285-9256-0A70B98799D4}" type="pres">
      <dgm:prSet presAssocID="{1E5BD08F-2935-4269-8D1C-3E8A53058EE5}" presName="vSp" presStyleCnt="0"/>
      <dgm:spPr/>
    </dgm:pt>
    <dgm:pt modelId="{CFB9B0BA-482B-4AE1-AA23-197C8C9B748E}" type="pres">
      <dgm:prSet presAssocID="{4B8941DA-299F-48C0-B19A-87790D866E46}" presName="horFlow" presStyleCnt="0"/>
      <dgm:spPr/>
    </dgm:pt>
    <dgm:pt modelId="{12D52A36-6AF8-4D39-9C2E-51FABD679D8C}" type="pres">
      <dgm:prSet presAssocID="{4B8941DA-299F-48C0-B19A-87790D866E46}" presName="bigChev" presStyleLbl="node1" presStyleIdx="2" presStyleCnt="3"/>
      <dgm:spPr/>
    </dgm:pt>
    <dgm:pt modelId="{1B262229-9ADE-4CFD-B452-691EA15AE17E}" type="pres">
      <dgm:prSet presAssocID="{DF07517D-DE59-4C8C-8F63-279A8627BF76}" presName="parTrans" presStyleCnt="0"/>
      <dgm:spPr/>
    </dgm:pt>
    <dgm:pt modelId="{95804343-AB60-4679-9E17-5EFADD665EDB}" type="pres">
      <dgm:prSet presAssocID="{E81A29A9-CBCB-40BD-B824-28C6728876F7}" presName="node" presStyleLbl="alignAccFollowNode1" presStyleIdx="4" presStyleCnt="5">
        <dgm:presLayoutVars>
          <dgm:bulletEnabled val="1"/>
        </dgm:presLayoutVars>
      </dgm:prSet>
      <dgm:spPr/>
    </dgm:pt>
  </dgm:ptLst>
  <dgm:cxnLst>
    <dgm:cxn modelId="{A9C08F04-AD77-4620-B2EB-D60B81DE3C76}" srcId="{1E5BD08F-2935-4269-8D1C-3E8A53058EE5}" destId="{8067FBFD-21B1-44F1-9BB8-7DA3343C868C}" srcOrd="0" destOrd="0" parTransId="{5E015AD6-8ED2-4CB3-AC07-B8566F5F766A}" sibTransId="{2EF0F0A9-0E86-4975-9B7A-AEA098A47535}"/>
    <dgm:cxn modelId="{1A160D1E-5A72-42A5-B03A-DCCA96CD5225}" type="presOf" srcId="{1E5BD08F-2935-4269-8D1C-3E8A53058EE5}" destId="{2E640D41-81BB-462D-A24B-949FF95CB280}" srcOrd="0" destOrd="0" presId="urn:microsoft.com/office/officeart/2005/8/layout/lProcess3"/>
    <dgm:cxn modelId="{309B602C-B002-4CCA-A592-52A26C7A0950}" srcId="{1E5BD08F-2935-4269-8D1C-3E8A53058EE5}" destId="{21D86C91-C5A6-4A5A-BC49-D47EC571671D}" srcOrd="1" destOrd="0" parTransId="{1DAB7EFA-CE4C-4E4D-A298-0830160AEFD9}" sibTransId="{623798F7-EF82-4B43-AEF3-5B0FD62D7DA4}"/>
    <dgm:cxn modelId="{ED975659-551C-4BC3-B6B2-1C59D75A15A9}" srcId="{2B475B74-8E86-4519-BCDC-D38750489A0B}" destId="{987FC131-F4E3-4FE6-A868-204A49A5CD38}" srcOrd="0" destOrd="0" parTransId="{90DB4C86-8EFD-4954-99F9-EA0C58C30E40}" sibTransId="{7E8A9D2F-B2E5-4ACE-AC2C-162E56FD6655}"/>
    <dgm:cxn modelId="{67D23E70-1B7A-43DF-A2E4-10742EE06BC5}" type="presOf" srcId="{CE166232-A7C1-4C6F-906E-519ABE78171C}" destId="{EE577044-A529-41C8-BDA2-E48001AFDA19}" srcOrd="0" destOrd="0" presId="urn:microsoft.com/office/officeart/2005/8/layout/lProcess3"/>
    <dgm:cxn modelId="{CEA85E90-B1C7-48D2-808C-BD6AECBA9DB3}" type="presOf" srcId="{8067FBFD-21B1-44F1-9BB8-7DA3343C868C}" destId="{C5515586-6762-479E-905D-7F93A1D642BC}" srcOrd="0" destOrd="0" presId="urn:microsoft.com/office/officeart/2005/8/layout/lProcess3"/>
    <dgm:cxn modelId="{04847591-2E79-424F-853D-56CF700FEACA}" srcId="{2B475B74-8E86-4519-BCDC-D38750489A0B}" destId="{4B8941DA-299F-48C0-B19A-87790D866E46}" srcOrd="2" destOrd="0" parTransId="{31740CEA-75DC-439B-A8A3-9D6F490BE054}" sibTransId="{F75262F0-8BC5-452E-B73C-6CC69B606509}"/>
    <dgm:cxn modelId="{5872C696-FD14-49CB-A111-8FCBA9CFFE78}" type="presOf" srcId="{E10273CE-7100-4C0A-BD0C-A86151EF6314}" destId="{775C43F0-BB76-4604-A0ED-32DB0DF6031D}" srcOrd="0" destOrd="0" presId="urn:microsoft.com/office/officeart/2005/8/layout/lProcess3"/>
    <dgm:cxn modelId="{F45C3498-90C7-4E9B-80C3-650082A0AF7E}" type="presOf" srcId="{21D86C91-C5A6-4A5A-BC49-D47EC571671D}" destId="{E6F2EAD4-4FED-4E24-8E62-898D1246889D}" srcOrd="0" destOrd="0" presId="urn:microsoft.com/office/officeart/2005/8/layout/lProcess3"/>
    <dgm:cxn modelId="{4A9840A8-5456-4CFD-8A51-4232A3B5F733}" type="presOf" srcId="{2B475B74-8E86-4519-BCDC-D38750489A0B}" destId="{B54FEA0E-0DFB-4E09-B994-BF19B29EA52C}" srcOrd="0" destOrd="0" presId="urn:microsoft.com/office/officeart/2005/8/layout/lProcess3"/>
    <dgm:cxn modelId="{3B8B61B8-6B4A-45A2-A4A5-EA22C2A384D4}" srcId="{4B8941DA-299F-48C0-B19A-87790D866E46}" destId="{E81A29A9-CBCB-40BD-B824-28C6728876F7}" srcOrd="0" destOrd="0" parTransId="{DF07517D-DE59-4C8C-8F63-279A8627BF76}" sibTransId="{6B018084-8C4E-42ED-B01F-ADD94D2BE550}"/>
    <dgm:cxn modelId="{64B889BD-4B21-4038-A453-2AE4D458EF61}" type="presOf" srcId="{4B8941DA-299F-48C0-B19A-87790D866E46}" destId="{12D52A36-6AF8-4D39-9C2E-51FABD679D8C}" srcOrd="0" destOrd="0" presId="urn:microsoft.com/office/officeart/2005/8/layout/lProcess3"/>
    <dgm:cxn modelId="{8E9B3CC2-94CE-46E0-9343-DCB8B4EFA862}" srcId="{987FC131-F4E3-4FE6-A868-204A49A5CD38}" destId="{CE166232-A7C1-4C6F-906E-519ABE78171C}" srcOrd="0" destOrd="0" parTransId="{0DA0B3DD-EFEB-44B3-A6A9-42B37BE0A383}" sibTransId="{C3213280-6140-4694-8698-46CD0E22F031}"/>
    <dgm:cxn modelId="{34C8F4CD-D4FD-4F49-9A84-E51F52969E2B}" type="presOf" srcId="{987FC131-F4E3-4FE6-A868-204A49A5CD38}" destId="{E6E542ED-819A-45D3-B4B4-79FA5EF21A1E}" srcOrd="0" destOrd="0" presId="urn:microsoft.com/office/officeart/2005/8/layout/lProcess3"/>
    <dgm:cxn modelId="{B95E0CDF-024B-4758-9060-518989F9D3F7}" srcId="{2B475B74-8E86-4519-BCDC-D38750489A0B}" destId="{1E5BD08F-2935-4269-8D1C-3E8A53058EE5}" srcOrd="1" destOrd="0" parTransId="{3830A893-2F51-42F5-BF5B-4E52EE95731C}" sibTransId="{A0166AEB-9F3D-4C18-B934-82D934396A0B}"/>
    <dgm:cxn modelId="{618346E4-2E31-4882-A250-A7B939DD08BA}" type="presOf" srcId="{E81A29A9-CBCB-40BD-B824-28C6728876F7}" destId="{95804343-AB60-4679-9E17-5EFADD665EDB}" srcOrd="0" destOrd="0" presId="urn:microsoft.com/office/officeart/2005/8/layout/lProcess3"/>
    <dgm:cxn modelId="{7183BFF3-719A-4B44-A4BD-6815E879F78A}" srcId="{987FC131-F4E3-4FE6-A868-204A49A5CD38}" destId="{E10273CE-7100-4C0A-BD0C-A86151EF6314}" srcOrd="1" destOrd="0" parTransId="{C18E99C1-4BC0-48B2-9B95-67480C228D76}" sibTransId="{28CA25F5-55B7-412E-9034-A4ACD7C6F9BC}"/>
    <dgm:cxn modelId="{849305AA-27E6-4FF2-A7EE-145544013D76}" type="presParOf" srcId="{B54FEA0E-0DFB-4E09-B994-BF19B29EA52C}" destId="{76548F00-E103-4A62-8361-4E6D20F52DF9}" srcOrd="0" destOrd="0" presId="urn:microsoft.com/office/officeart/2005/8/layout/lProcess3"/>
    <dgm:cxn modelId="{A4FE8884-0FF7-4A9B-8C6C-9B28E28255FE}" type="presParOf" srcId="{76548F00-E103-4A62-8361-4E6D20F52DF9}" destId="{E6E542ED-819A-45D3-B4B4-79FA5EF21A1E}" srcOrd="0" destOrd="0" presId="urn:microsoft.com/office/officeart/2005/8/layout/lProcess3"/>
    <dgm:cxn modelId="{86E57346-92F2-4791-A4B4-3BF48376421A}" type="presParOf" srcId="{76548F00-E103-4A62-8361-4E6D20F52DF9}" destId="{F971CD4E-5634-4095-957E-F9DB22477589}" srcOrd="1" destOrd="0" presId="urn:microsoft.com/office/officeart/2005/8/layout/lProcess3"/>
    <dgm:cxn modelId="{2096B51D-E6CC-4907-9FBE-3ADABF92EBB0}" type="presParOf" srcId="{76548F00-E103-4A62-8361-4E6D20F52DF9}" destId="{EE577044-A529-41C8-BDA2-E48001AFDA19}" srcOrd="2" destOrd="0" presId="urn:microsoft.com/office/officeart/2005/8/layout/lProcess3"/>
    <dgm:cxn modelId="{5AF58CD0-22B1-4C4A-ABFE-0E8191A197F1}" type="presParOf" srcId="{76548F00-E103-4A62-8361-4E6D20F52DF9}" destId="{E2140BD4-E7C8-4FC1-8FE0-62294619CFBE}" srcOrd="3" destOrd="0" presId="urn:microsoft.com/office/officeart/2005/8/layout/lProcess3"/>
    <dgm:cxn modelId="{189E1409-87A3-4A9C-824E-1A38E9B70DBC}" type="presParOf" srcId="{76548F00-E103-4A62-8361-4E6D20F52DF9}" destId="{775C43F0-BB76-4604-A0ED-32DB0DF6031D}" srcOrd="4" destOrd="0" presId="urn:microsoft.com/office/officeart/2005/8/layout/lProcess3"/>
    <dgm:cxn modelId="{D5EACDBD-7EC3-4F90-9EEE-AB9777B60322}" type="presParOf" srcId="{B54FEA0E-0DFB-4E09-B994-BF19B29EA52C}" destId="{4F7C10F5-E9BA-4345-9B6D-490504648A9E}" srcOrd="1" destOrd="0" presId="urn:microsoft.com/office/officeart/2005/8/layout/lProcess3"/>
    <dgm:cxn modelId="{08BEC1B2-4DDB-4F0D-9C9F-F6ADABD1FAD2}" type="presParOf" srcId="{B54FEA0E-0DFB-4E09-B994-BF19B29EA52C}" destId="{48B89D9F-DE6A-406C-B14F-CE9E24E2E368}" srcOrd="2" destOrd="0" presId="urn:microsoft.com/office/officeart/2005/8/layout/lProcess3"/>
    <dgm:cxn modelId="{ECD0C031-F91B-4F85-B7E9-A5A63E5BF029}" type="presParOf" srcId="{48B89D9F-DE6A-406C-B14F-CE9E24E2E368}" destId="{2E640D41-81BB-462D-A24B-949FF95CB280}" srcOrd="0" destOrd="0" presId="urn:microsoft.com/office/officeart/2005/8/layout/lProcess3"/>
    <dgm:cxn modelId="{FDB5AC60-A6E5-41FD-8D9D-D8FF11C02F36}" type="presParOf" srcId="{48B89D9F-DE6A-406C-B14F-CE9E24E2E368}" destId="{859A6ECF-0759-4308-AA0E-331BED801BB1}" srcOrd="1" destOrd="0" presId="urn:microsoft.com/office/officeart/2005/8/layout/lProcess3"/>
    <dgm:cxn modelId="{47675030-C069-46DA-9558-C16414305D35}" type="presParOf" srcId="{48B89D9F-DE6A-406C-B14F-CE9E24E2E368}" destId="{C5515586-6762-479E-905D-7F93A1D642BC}" srcOrd="2" destOrd="0" presId="urn:microsoft.com/office/officeart/2005/8/layout/lProcess3"/>
    <dgm:cxn modelId="{C3011897-B66E-411F-8048-437175D3C652}" type="presParOf" srcId="{48B89D9F-DE6A-406C-B14F-CE9E24E2E368}" destId="{D45C863D-5824-4C73-8AB6-CD1C425296F7}" srcOrd="3" destOrd="0" presId="urn:microsoft.com/office/officeart/2005/8/layout/lProcess3"/>
    <dgm:cxn modelId="{0997F79E-7344-44ED-A7CD-B8832F820834}" type="presParOf" srcId="{48B89D9F-DE6A-406C-B14F-CE9E24E2E368}" destId="{E6F2EAD4-4FED-4E24-8E62-898D1246889D}" srcOrd="4" destOrd="0" presId="urn:microsoft.com/office/officeart/2005/8/layout/lProcess3"/>
    <dgm:cxn modelId="{A21E45A5-3D7F-4544-BEA7-BEB8CF5118FA}" type="presParOf" srcId="{B54FEA0E-0DFB-4E09-B994-BF19B29EA52C}" destId="{D2F80ECE-DA10-4285-9256-0A70B98799D4}" srcOrd="3" destOrd="0" presId="urn:microsoft.com/office/officeart/2005/8/layout/lProcess3"/>
    <dgm:cxn modelId="{AF1F8DE1-D2A6-4B49-8316-CCF838ED9860}" type="presParOf" srcId="{B54FEA0E-0DFB-4E09-B994-BF19B29EA52C}" destId="{CFB9B0BA-482B-4AE1-AA23-197C8C9B748E}" srcOrd="4" destOrd="0" presId="urn:microsoft.com/office/officeart/2005/8/layout/lProcess3"/>
    <dgm:cxn modelId="{758BBFAF-17A4-4B56-A188-C8705D92DCFB}" type="presParOf" srcId="{CFB9B0BA-482B-4AE1-AA23-197C8C9B748E}" destId="{12D52A36-6AF8-4D39-9C2E-51FABD679D8C}" srcOrd="0" destOrd="0" presId="urn:microsoft.com/office/officeart/2005/8/layout/lProcess3"/>
    <dgm:cxn modelId="{15328A56-98D3-4388-A5D4-A8F87751306B}" type="presParOf" srcId="{CFB9B0BA-482B-4AE1-AA23-197C8C9B748E}" destId="{1B262229-9ADE-4CFD-B452-691EA15AE17E}" srcOrd="1" destOrd="0" presId="urn:microsoft.com/office/officeart/2005/8/layout/lProcess3"/>
    <dgm:cxn modelId="{78D72001-9716-4182-97D1-EEC0E837EAC7}" type="presParOf" srcId="{CFB9B0BA-482B-4AE1-AA23-197C8C9B748E}" destId="{95804343-AB60-4679-9E17-5EFADD665EDB}"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D08075-AD33-460C-AB09-FE09B2DA81C2}">
      <dsp:nvSpPr>
        <dsp:cNvPr id="0" name=""/>
        <dsp:cNvSpPr/>
      </dsp:nvSpPr>
      <dsp:spPr>
        <a:xfrm>
          <a:off x="2749" y="1289637"/>
          <a:ext cx="1639810" cy="721516"/>
        </a:xfrm>
        <a:prstGeom prst="homePlate">
          <a:avLst/>
        </a:prstGeom>
        <a:solidFill>
          <a:srgbClr val="9A802D"/>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kern="1200"/>
            <a:t>Jan</a:t>
          </a:r>
        </a:p>
      </dsp:txBody>
      <dsp:txXfrm>
        <a:off x="2749" y="1289637"/>
        <a:ext cx="1459431" cy="721516"/>
      </dsp:txXfrm>
    </dsp:sp>
    <dsp:sp modelId="{7294D695-6B9B-4306-9A41-8CBFBADD52AD}">
      <dsp:nvSpPr>
        <dsp:cNvPr id="0" name=""/>
        <dsp:cNvSpPr/>
      </dsp:nvSpPr>
      <dsp:spPr>
        <a:xfrm>
          <a:off x="1438921"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t>Feb</a:t>
          </a:r>
        </a:p>
      </dsp:txBody>
      <dsp:txXfrm>
        <a:off x="1799679" y="1289637"/>
        <a:ext cx="918294" cy="721516"/>
      </dsp:txXfrm>
    </dsp:sp>
    <dsp:sp modelId="{A564BA40-656F-40B3-8112-1AF01152EF6E}">
      <dsp:nvSpPr>
        <dsp:cNvPr id="0" name=""/>
        <dsp:cNvSpPr/>
      </dsp:nvSpPr>
      <dsp:spPr>
        <a:xfrm>
          <a:off x="2875093"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a:t>Mar</a:t>
          </a:r>
        </a:p>
      </dsp:txBody>
      <dsp:txXfrm>
        <a:off x="3235851" y="1289637"/>
        <a:ext cx="918294" cy="721516"/>
      </dsp:txXfrm>
    </dsp:sp>
    <dsp:sp modelId="{83CE512A-0B6A-4D51-A2B1-9EE0BF6BFC8F}">
      <dsp:nvSpPr>
        <dsp:cNvPr id="0" name=""/>
        <dsp:cNvSpPr/>
      </dsp:nvSpPr>
      <dsp:spPr>
        <a:xfrm>
          <a:off x="4311266"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a:t>Apr</a:t>
          </a:r>
        </a:p>
      </dsp:txBody>
      <dsp:txXfrm>
        <a:off x="4672024" y="1289637"/>
        <a:ext cx="918294" cy="721516"/>
      </dsp:txXfrm>
    </dsp:sp>
    <dsp:sp modelId="{7C2EC2B9-78FF-483A-9401-A312ADB18C13}">
      <dsp:nvSpPr>
        <dsp:cNvPr id="0" name=""/>
        <dsp:cNvSpPr/>
      </dsp:nvSpPr>
      <dsp:spPr>
        <a:xfrm>
          <a:off x="5747438"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77343" rIns="38672" bIns="77343" numCol="1" spcCol="1270" anchor="ctr" anchorCtr="0">
          <a:noAutofit/>
        </a:bodyPr>
        <a:lstStyle/>
        <a:p>
          <a:pPr marL="0" lvl="0" indent="0" algn="ctr" defTabSz="1289050">
            <a:lnSpc>
              <a:spcPct val="90000"/>
            </a:lnSpc>
            <a:spcBef>
              <a:spcPct val="0"/>
            </a:spcBef>
            <a:spcAft>
              <a:spcPct val="35000"/>
            </a:spcAft>
            <a:buNone/>
          </a:pPr>
          <a:r>
            <a:rPr lang="en-US" sz="2900" kern="1200"/>
            <a:t>May</a:t>
          </a:r>
        </a:p>
      </dsp:txBody>
      <dsp:txXfrm>
        <a:off x="6108196" y="1289637"/>
        <a:ext cx="918294" cy="721516"/>
      </dsp:txXfrm>
    </dsp:sp>
    <dsp:sp modelId="{5ED4FBB7-0C08-498C-8A51-AD929D7A741A}">
      <dsp:nvSpPr>
        <dsp:cNvPr id="0" name=""/>
        <dsp:cNvSpPr/>
      </dsp:nvSpPr>
      <dsp:spPr>
        <a:xfrm>
          <a:off x="7183610"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a:t>Jun</a:t>
          </a:r>
        </a:p>
      </dsp:txBody>
      <dsp:txXfrm>
        <a:off x="7544368" y="1289637"/>
        <a:ext cx="918294" cy="721516"/>
      </dsp:txXfrm>
    </dsp:sp>
    <dsp:sp modelId="{A9C77218-AF30-4D0F-A8C8-85DBF7E99BB0}">
      <dsp:nvSpPr>
        <dsp:cNvPr id="0" name=""/>
        <dsp:cNvSpPr/>
      </dsp:nvSpPr>
      <dsp:spPr>
        <a:xfrm>
          <a:off x="8619782"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a:t>Jul</a:t>
          </a:r>
        </a:p>
      </dsp:txBody>
      <dsp:txXfrm>
        <a:off x="8980540" y="1289637"/>
        <a:ext cx="918294" cy="721516"/>
      </dsp:txXfrm>
    </dsp:sp>
    <dsp:sp modelId="{E60FAC86-2947-438C-B194-57907B3C5B6D}">
      <dsp:nvSpPr>
        <dsp:cNvPr id="0" name=""/>
        <dsp:cNvSpPr/>
      </dsp:nvSpPr>
      <dsp:spPr>
        <a:xfrm>
          <a:off x="10055954" y="1289637"/>
          <a:ext cx="1639810" cy="721516"/>
        </a:xfrm>
        <a:prstGeom prst="chevron">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a:t>Aug</a:t>
          </a:r>
        </a:p>
      </dsp:txBody>
      <dsp:txXfrm>
        <a:off x="10416712" y="1289637"/>
        <a:ext cx="918294" cy="7215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D08075-AD33-460C-AB09-FE09B2DA81C2}">
      <dsp:nvSpPr>
        <dsp:cNvPr id="0" name=""/>
        <dsp:cNvSpPr/>
      </dsp:nvSpPr>
      <dsp:spPr>
        <a:xfrm>
          <a:off x="2749" y="1289637"/>
          <a:ext cx="1639810" cy="721516"/>
        </a:xfrm>
        <a:prstGeom prst="homePlate">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022" tIns="88011" rIns="44006" bIns="88011" numCol="1" spcCol="1270" anchor="ctr" anchorCtr="0">
          <a:noAutofit/>
        </a:bodyPr>
        <a:lstStyle/>
        <a:p>
          <a:pPr marL="0" lvl="0" indent="0" algn="ctr" defTabSz="1466850">
            <a:lnSpc>
              <a:spcPct val="90000"/>
            </a:lnSpc>
            <a:spcBef>
              <a:spcPct val="0"/>
            </a:spcBef>
            <a:spcAft>
              <a:spcPct val="35000"/>
            </a:spcAft>
            <a:buNone/>
          </a:pPr>
          <a:r>
            <a:rPr lang="en-US" sz="3300" kern="1200"/>
            <a:t>Jan</a:t>
          </a:r>
        </a:p>
      </dsp:txBody>
      <dsp:txXfrm>
        <a:off x="2749" y="1289637"/>
        <a:ext cx="1459431" cy="721516"/>
      </dsp:txXfrm>
    </dsp:sp>
    <dsp:sp modelId="{7294D695-6B9B-4306-9A41-8CBFBADD52AD}">
      <dsp:nvSpPr>
        <dsp:cNvPr id="0" name=""/>
        <dsp:cNvSpPr/>
      </dsp:nvSpPr>
      <dsp:spPr>
        <a:xfrm>
          <a:off x="1438921" y="1289637"/>
          <a:ext cx="1639810" cy="721516"/>
        </a:xfrm>
        <a:prstGeom prst="chevron">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kern="1200"/>
            <a:t>Feb</a:t>
          </a:r>
        </a:p>
      </dsp:txBody>
      <dsp:txXfrm>
        <a:off x="1799679" y="1289637"/>
        <a:ext cx="918294" cy="721516"/>
      </dsp:txXfrm>
    </dsp:sp>
    <dsp:sp modelId="{A564BA40-656F-40B3-8112-1AF01152EF6E}">
      <dsp:nvSpPr>
        <dsp:cNvPr id="0" name=""/>
        <dsp:cNvSpPr/>
      </dsp:nvSpPr>
      <dsp:spPr>
        <a:xfrm>
          <a:off x="2875093" y="1289637"/>
          <a:ext cx="1639810" cy="721516"/>
        </a:xfrm>
        <a:prstGeom prst="chevron">
          <a:avLst/>
        </a:prstGeom>
        <a:solidFill>
          <a:srgbClr val="44546A"/>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Mar</a:t>
          </a:r>
        </a:p>
      </dsp:txBody>
      <dsp:txXfrm>
        <a:off x="3235851" y="1289637"/>
        <a:ext cx="918294" cy="721516"/>
      </dsp:txXfrm>
    </dsp:sp>
    <dsp:sp modelId="{83CE512A-0B6A-4D51-A2B1-9EE0BF6BFC8F}">
      <dsp:nvSpPr>
        <dsp:cNvPr id="0" name=""/>
        <dsp:cNvSpPr/>
      </dsp:nvSpPr>
      <dsp:spPr>
        <a:xfrm>
          <a:off x="4311266" y="1289637"/>
          <a:ext cx="1639810" cy="721516"/>
        </a:xfrm>
        <a:prstGeom prst="chevron">
          <a:avLst/>
        </a:prstGeom>
        <a:solidFill>
          <a:srgbClr val="44546A"/>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Apr</a:t>
          </a:r>
        </a:p>
      </dsp:txBody>
      <dsp:txXfrm>
        <a:off x="4672024" y="1289637"/>
        <a:ext cx="918294" cy="721516"/>
      </dsp:txXfrm>
    </dsp:sp>
    <dsp:sp modelId="{7C2EC2B9-78FF-483A-9401-A312ADB18C13}">
      <dsp:nvSpPr>
        <dsp:cNvPr id="0" name=""/>
        <dsp:cNvSpPr/>
      </dsp:nvSpPr>
      <dsp:spPr>
        <a:xfrm>
          <a:off x="5747438" y="1289637"/>
          <a:ext cx="1639810" cy="721516"/>
        </a:xfrm>
        <a:prstGeom prst="chevron">
          <a:avLst/>
        </a:prstGeom>
        <a:solidFill>
          <a:srgbClr val="44546A"/>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May</a:t>
          </a:r>
        </a:p>
      </dsp:txBody>
      <dsp:txXfrm>
        <a:off x="6108196" y="1289637"/>
        <a:ext cx="918294" cy="721516"/>
      </dsp:txXfrm>
    </dsp:sp>
    <dsp:sp modelId="{5ED4FBB7-0C08-498C-8A51-AD929D7A741A}">
      <dsp:nvSpPr>
        <dsp:cNvPr id="0" name=""/>
        <dsp:cNvSpPr/>
      </dsp:nvSpPr>
      <dsp:spPr>
        <a:xfrm>
          <a:off x="7183610" y="1289637"/>
          <a:ext cx="1639810" cy="721516"/>
        </a:xfrm>
        <a:prstGeom prst="chevron">
          <a:avLst/>
        </a:prstGeom>
        <a:solidFill>
          <a:srgbClr val="9A802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a:solidFill>
                <a:prstClr val="white"/>
              </a:solidFill>
              <a:latin typeface="Calibri" panose="020F0502020204030204"/>
              <a:ea typeface="+mn-ea"/>
              <a:cs typeface="+mn-cs"/>
            </a:rPr>
            <a:t>Jun</a:t>
          </a:r>
        </a:p>
      </dsp:txBody>
      <dsp:txXfrm>
        <a:off x="7544368" y="1289637"/>
        <a:ext cx="918294" cy="721516"/>
      </dsp:txXfrm>
    </dsp:sp>
    <dsp:sp modelId="{A9C77218-AF30-4D0F-A8C8-85DBF7E99BB0}">
      <dsp:nvSpPr>
        <dsp:cNvPr id="0" name=""/>
        <dsp:cNvSpPr/>
      </dsp:nvSpPr>
      <dsp:spPr>
        <a:xfrm>
          <a:off x="8619782"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t>Jul</a:t>
          </a:r>
        </a:p>
      </dsp:txBody>
      <dsp:txXfrm>
        <a:off x="8980540" y="1289637"/>
        <a:ext cx="918294" cy="721516"/>
      </dsp:txXfrm>
    </dsp:sp>
    <dsp:sp modelId="{E60FAC86-2947-438C-B194-57907B3C5B6D}">
      <dsp:nvSpPr>
        <dsp:cNvPr id="0" name=""/>
        <dsp:cNvSpPr/>
      </dsp:nvSpPr>
      <dsp:spPr>
        <a:xfrm>
          <a:off x="10055954" y="1289637"/>
          <a:ext cx="1639810" cy="721516"/>
        </a:xfrm>
        <a:prstGeom prst="chevron">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t>Aug</a:t>
          </a:r>
        </a:p>
      </dsp:txBody>
      <dsp:txXfrm>
        <a:off x="10416712" y="1289637"/>
        <a:ext cx="918294" cy="72151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34DFC8-49E7-4B2A-9B42-0A0310F0297A}">
      <dsp:nvSpPr>
        <dsp:cNvPr id="0" name=""/>
        <dsp:cNvSpPr/>
      </dsp:nvSpPr>
      <dsp:spPr>
        <a:xfrm>
          <a:off x="176417" y="354878"/>
          <a:ext cx="4171967" cy="1303739"/>
        </a:xfrm>
        <a:prstGeom prst="rect">
          <a:avLst/>
        </a:prstGeom>
        <a:solidFill>
          <a:schemeClr val="lt1">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3067"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1. Inputs Parameters</a:t>
          </a:r>
        </a:p>
      </dsp:txBody>
      <dsp:txXfrm>
        <a:off x="176417" y="354878"/>
        <a:ext cx="4171967" cy="1303739"/>
      </dsp:txXfrm>
    </dsp:sp>
    <dsp:sp modelId="{8495FD41-3AF0-424B-825B-7B72C0709F27}">
      <dsp:nvSpPr>
        <dsp:cNvPr id="0" name=""/>
        <dsp:cNvSpPr/>
      </dsp:nvSpPr>
      <dsp:spPr>
        <a:xfrm>
          <a:off x="2585" y="166560"/>
          <a:ext cx="912617" cy="1368926"/>
        </a:xfrm>
        <a:prstGeom prst="rect">
          <a:avLst/>
        </a:prstGeom>
        <a:blipFill rotWithShape="1">
          <a:blip xmlns:r="http://schemas.openxmlformats.org/officeDocument/2006/relationships" r:embed="rId1"/>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9F478C5-1EF8-4F43-A3F9-6890A121B468}">
      <dsp:nvSpPr>
        <dsp:cNvPr id="0" name=""/>
        <dsp:cNvSpPr/>
      </dsp:nvSpPr>
      <dsp:spPr>
        <a:xfrm>
          <a:off x="4770369" y="354878"/>
          <a:ext cx="4171967" cy="1303739"/>
        </a:xfrm>
        <a:prstGeom prst="rect">
          <a:avLst/>
        </a:prstGeom>
        <a:solidFill>
          <a:schemeClr val="lt1">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3067"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2. Output Parameters</a:t>
          </a:r>
        </a:p>
      </dsp:txBody>
      <dsp:txXfrm>
        <a:off x="4770369" y="354878"/>
        <a:ext cx="4171967" cy="1303739"/>
      </dsp:txXfrm>
    </dsp:sp>
    <dsp:sp modelId="{037F36B2-0C09-4475-B04D-C6FD8636C623}">
      <dsp:nvSpPr>
        <dsp:cNvPr id="0" name=""/>
        <dsp:cNvSpPr/>
      </dsp:nvSpPr>
      <dsp:spPr>
        <a:xfrm>
          <a:off x="4596537" y="166560"/>
          <a:ext cx="912617" cy="1368926"/>
        </a:xfrm>
        <a:prstGeom prst="rect">
          <a:avLst/>
        </a:prstGeom>
        <a:blipFill rotWithShape="1">
          <a:blip xmlns:r="http://schemas.openxmlformats.org/officeDocument/2006/relationships" r:embed="rId2"/>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E7B278F-DBD7-4F9A-8FEC-E5462E982A00}">
      <dsp:nvSpPr>
        <dsp:cNvPr id="0" name=""/>
        <dsp:cNvSpPr/>
      </dsp:nvSpPr>
      <dsp:spPr>
        <a:xfrm>
          <a:off x="176417" y="1996142"/>
          <a:ext cx="4171967" cy="1303739"/>
        </a:xfrm>
        <a:prstGeom prst="rect">
          <a:avLst/>
        </a:prstGeom>
        <a:solidFill>
          <a:schemeClr val="lt1">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3067"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3. Calculate Output Metrics</a:t>
          </a:r>
        </a:p>
      </dsp:txBody>
      <dsp:txXfrm>
        <a:off x="176417" y="1996142"/>
        <a:ext cx="4171967" cy="1303739"/>
      </dsp:txXfrm>
    </dsp:sp>
    <dsp:sp modelId="{D7FE3CBB-C5B5-425C-9D91-30D941CED173}">
      <dsp:nvSpPr>
        <dsp:cNvPr id="0" name=""/>
        <dsp:cNvSpPr/>
      </dsp:nvSpPr>
      <dsp:spPr>
        <a:xfrm>
          <a:off x="2585" y="1807824"/>
          <a:ext cx="912617" cy="1368926"/>
        </a:xfrm>
        <a:prstGeom prst="rect">
          <a:avLst/>
        </a:prstGeom>
        <a:blipFill rotWithShape="1">
          <a:blip xmlns:r="http://schemas.openxmlformats.org/officeDocument/2006/relationships" r:embed="rId3"/>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EB3B22-56EA-413A-9892-142E13A3AC00}">
      <dsp:nvSpPr>
        <dsp:cNvPr id="0" name=""/>
        <dsp:cNvSpPr/>
      </dsp:nvSpPr>
      <dsp:spPr>
        <a:xfrm>
          <a:off x="4770369" y="1996142"/>
          <a:ext cx="4171967" cy="1303739"/>
        </a:xfrm>
        <a:prstGeom prst="rect">
          <a:avLst/>
        </a:prstGeom>
        <a:solidFill>
          <a:schemeClr val="lt1">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3067"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4. DoE via Model Center</a:t>
          </a:r>
        </a:p>
      </dsp:txBody>
      <dsp:txXfrm>
        <a:off x="4770369" y="1996142"/>
        <a:ext cx="4171967" cy="1303739"/>
      </dsp:txXfrm>
    </dsp:sp>
    <dsp:sp modelId="{98D841F0-026C-43FF-821D-C730894BA4FD}">
      <dsp:nvSpPr>
        <dsp:cNvPr id="0" name=""/>
        <dsp:cNvSpPr/>
      </dsp:nvSpPr>
      <dsp:spPr>
        <a:xfrm>
          <a:off x="4596537" y="1807824"/>
          <a:ext cx="912617" cy="1368926"/>
        </a:xfrm>
        <a:prstGeom prst="rect">
          <a:avLst/>
        </a:prstGeom>
        <a:blipFill rotWithShape="1">
          <a:blip xmlns:r="http://schemas.openxmlformats.org/officeDocument/2006/relationships" r:embed="rId4">
            <a:extLst>
              <a:ext uri="{BEBA8EAE-BF5A-486C-A8C5-ECC9F3942E4B}">
                <a14:imgProps xmlns:a14="http://schemas.microsoft.com/office/drawing/2010/main">
                  <a14:imgLayer r:embed="rId5">
                    <a14:imgEffect>
                      <a14:sharpenSoften amount="50000"/>
                    </a14:imgEffect>
                  </a14:imgLayer>
                </a14:imgProps>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BE0328-F2C4-491B-8B44-A351F3FB9E29}">
      <dsp:nvSpPr>
        <dsp:cNvPr id="0" name=""/>
        <dsp:cNvSpPr/>
      </dsp:nvSpPr>
      <dsp:spPr>
        <a:xfrm>
          <a:off x="176417" y="3637405"/>
          <a:ext cx="4171967" cy="1303739"/>
        </a:xfrm>
        <a:prstGeom prst="rect">
          <a:avLst/>
        </a:prstGeom>
        <a:solidFill>
          <a:schemeClr val="lt1">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3067"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5. Calculate responses for each DoE run</a:t>
          </a:r>
        </a:p>
      </dsp:txBody>
      <dsp:txXfrm>
        <a:off x="176417" y="3637405"/>
        <a:ext cx="4171967" cy="1303739"/>
      </dsp:txXfrm>
    </dsp:sp>
    <dsp:sp modelId="{56C39B8A-1734-4F84-B1E8-23F258F5069C}">
      <dsp:nvSpPr>
        <dsp:cNvPr id="0" name=""/>
        <dsp:cNvSpPr/>
      </dsp:nvSpPr>
      <dsp:spPr>
        <a:xfrm>
          <a:off x="2585" y="3449087"/>
          <a:ext cx="912617" cy="1368926"/>
        </a:xfrm>
        <a:prstGeom prst="rect">
          <a:avLst/>
        </a:prstGeom>
        <a:blipFill rotWithShape="1">
          <a:blip xmlns:r="http://schemas.openxmlformats.org/officeDocument/2006/relationships" r:embed="rId6"/>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FDCC253-72B2-4B35-B1DF-F644200BCD91}">
      <dsp:nvSpPr>
        <dsp:cNvPr id="0" name=""/>
        <dsp:cNvSpPr/>
      </dsp:nvSpPr>
      <dsp:spPr>
        <a:xfrm>
          <a:off x="4770369" y="3637405"/>
          <a:ext cx="4171967" cy="1303739"/>
        </a:xfrm>
        <a:prstGeom prst="rect">
          <a:avLst/>
        </a:prstGeom>
        <a:solidFill>
          <a:schemeClr val="lt1">
            <a:alpha val="4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83067"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6. Generate JMP Regression model</a:t>
          </a:r>
        </a:p>
      </dsp:txBody>
      <dsp:txXfrm>
        <a:off x="4770369" y="3637405"/>
        <a:ext cx="4171967" cy="1303739"/>
      </dsp:txXfrm>
    </dsp:sp>
    <dsp:sp modelId="{CE3437C1-BEB1-4884-8BB8-AB74DF1548F8}">
      <dsp:nvSpPr>
        <dsp:cNvPr id="0" name=""/>
        <dsp:cNvSpPr/>
      </dsp:nvSpPr>
      <dsp:spPr>
        <a:xfrm>
          <a:off x="4596537" y="3449087"/>
          <a:ext cx="912617" cy="1368926"/>
        </a:xfrm>
        <a:prstGeom prst="rect">
          <a:avLst/>
        </a:prstGeom>
        <a:blipFill rotWithShape="1">
          <a:blip xmlns:r="http://schemas.openxmlformats.org/officeDocument/2006/relationships" r:embed="rId7"/>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D08075-AD33-460C-AB09-FE09B2DA81C2}">
      <dsp:nvSpPr>
        <dsp:cNvPr id="0" name=""/>
        <dsp:cNvSpPr/>
      </dsp:nvSpPr>
      <dsp:spPr>
        <a:xfrm>
          <a:off x="2749" y="1289637"/>
          <a:ext cx="1639810" cy="721516"/>
        </a:xfrm>
        <a:prstGeom prst="homePlate">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1356" tIns="90678" rIns="45339" bIns="90678" numCol="1" spcCol="1270" anchor="ctr" anchorCtr="0">
          <a:noAutofit/>
        </a:bodyPr>
        <a:lstStyle/>
        <a:p>
          <a:pPr marL="0" lvl="0" indent="0" algn="ctr" defTabSz="1511300">
            <a:lnSpc>
              <a:spcPct val="90000"/>
            </a:lnSpc>
            <a:spcBef>
              <a:spcPct val="0"/>
            </a:spcBef>
            <a:spcAft>
              <a:spcPct val="35000"/>
            </a:spcAft>
            <a:buNone/>
          </a:pPr>
          <a:r>
            <a:rPr lang="en-US" sz="3400" kern="1200"/>
            <a:t>Jan</a:t>
          </a:r>
        </a:p>
      </dsp:txBody>
      <dsp:txXfrm>
        <a:off x="2749" y="1289637"/>
        <a:ext cx="1459431" cy="721516"/>
      </dsp:txXfrm>
    </dsp:sp>
    <dsp:sp modelId="{7294D695-6B9B-4306-9A41-8CBFBADD52AD}">
      <dsp:nvSpPr>
        <dsp:cNvPr id="0" name=""/>
        <dsp:cNvSpPr/>
      </dsp:nvSpPr>
      <dsp:spPr>
        <a:xfrm>
          <a:off x="1438921" y="1289637"/>
          <a:ext cx="1639810" cy="721516"/>
        </a:xfrm>
        <a:prstGeom prst="chevron">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88011" rIns="44006" bIns="88011" numCol="1" spcCol="1270" anchor="ctr" anchorCtr="0">
          <a:noAutofit/>
        </a:bodyPr>
        <a:lstStyle/>
        <a:p>
          <a:pPr marL="0" lvl="0" indent="0" algn="ctr" defTabSz="1466850">
            <a:lnSpc>
              <a:spcPct val="90000"/>
            </a:lnSpc>
            <a:spcBef>
              <a:spcPct val="0"/>
            </a:spcBef>
            <a:spcAft>
              <a:spcPct val="35000"/>
            </a:spcAft>
            <a:buNone/>
          </a:pPr>
          <a:r>
            <a:rPr lang="en-US" sz="3300" kern="1200"/>
            <a:t>Feb</a:t>
          </a:r>
        </a:p>
      </dsp:txBody>
      <dsp:txXfrm>
        <a:off x="1799679" y="1289637"/>
        <a:ext cx="918294" cy="721516"/>
      </dsp:txXfrm>
    </dsp:sp>
    <dsp:sp modelId="{A564BA40-656F-40B3-8112-1AF01152EF6E}">
      <dsp:nvSpPr>
        <dsp:cNvPr id="0" name=""/>
        <dsp:cNvSpPr/>
      </dsp:nvSpPr>
      <dsp:spPr>
        <a:xfrm>
          <a:off x="2875093" y="1289637"/>
          <a:ext cx="1639810" cy="721516"/>
        </a:xfrm>
        <a:prstGeom prst="chevron">
          <a:avLst/>
        </a:prstGeom>
        <a:solidFill>
          <a:srgbClr val="44546A"/>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Mar</a:t>
          </a:r>
        </a:p>
      </dsp:txBody>
      <dsp:txXfrm>
        <a:off x="3235851" y="1289637"/>
        <a:ext cx="918294" cy="721516"/>
      </dsp:txXfrm>
    </dsp:sp>
    <dsp:sp modelId="{83CE512A-0B6A-4D51-A2B1-9EE0BF6BFC8F}">
      <dsp:nvSpPr>
        <dsp:cNvPr id="0" name=""/>
        <dsp:cNvSpPr/>
      </dsp:nvSpPr>
      <dsp:spPr>
        <a:xfrm>
          <a:off x="4311266" y="1289637"/>
          <a:ext cx="1639810" cy="721516"/>
        </a:xfrm>
        <a:prstGeom prst="chevron">
          <a:avLst/>
        </a:prstGeom>
        <a:solidFill>
          <a:srgbClr val="44546A"/>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Apr</a:t>
          </a:r>
        </a:p>
      </dsp:txBody>
      <dsp:txXfrm>
        <a:off x="4672024" y="1289637"/>
        <a:ext cx="918294" cy="721516"/>
      </dsp:txXfrm>
    </dsp:sp>
    <dsp:sp modelId="{7C2EC2B9-78FF-483A-9401-A312ADB18C13}">
      <dsp:nvSpPr>
        <dsp:cNvPr id="0" name=""/>
        <dsp:cNvSpPr/>
      </dsp:nvSpPr>
      <dsp:spPr>
        <a:xfrm>
          <a:off x="5747438" y="1289637"/>
          <a:ext cx="1639810" cy="721516"/>
        </a:xfrm>
        <a:prstGeom prst="chevron">
          <a:avLst/>
        </a:prstGeom>
        <a:solidFill>
          <a:srgbClr val="44546A"/>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May</a:t>
          </a:r>
        </a:p>
      </dsp:txBody>
      <dsp:txXfrm>
        <a:off x="6108196" y="1289637"/>
        <a:ext cx="918294" cy="721516"/>
      </dsp:txXfrm>
    </dsp:sp>
    <dsp:sp modelId="{5ED4FBB7-0C08-498C-8A51-AD929D7A741A}">
      <dsp:nvSpPr>
        <dsp:cNvPr id="0" name=""/>
        <dsp:cNvSpPr/>
      </dsp:nvSpPr>
      <dsp:spPr>
        <a:xfrm>
          <a:off x="7183610" y="1289637"/>
          <a:ext cx="1639810" cy="721516"/>
        </a:xfrm>
        <a:prstGeom prst="chevron">
          <a:avLst/>
        </a:prstGeom>
        <a:solidFill>
          <a:srgbClr val="44546A"/>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Jun</a:t>
          </a:r>
        </a:p>
      </dsp:txBody>
      <dsp:txXfrm>
        <a:off x="7544368" y="1289637"/>
        <a:ext cx="918294" cy="721516"/>
      </dsp:txXfrm>
    </dsp:sp>
    <dsp:sp modelId="{A9C77218-AF30-4D0F-A8C8-85DBF7E99BB0}">
      <dsp:nvSpPr>
        <dsp:cNvPr id="0" name=""/>
        <dsp:cNvSpPr/>
      </dsp:nvSpPr>
      <dsp:spPr>
        <a:xfrm>
          <a:off x="8619782" y="1289637"/>
          <a:ext cx="1639810" cy="721516"/>
        </a:xfrm>
        <a:prstGeom prst="chevron">
          <a:avLst/>
        </a:prstGeom>
        <a:solidFill>
          <a:srgbClr val="9A802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a:solidFill>
                <a:prstClr val="white"/>
              </a:solidFill>
              <a:latin typeface="Calibri" panose="020F0502020204030204"/>
              <a:ea typeface="+mn-ea"/>
              <a:cs typeface="+mn-cs"/>
            </a:rPr>
            <a:t>Jul</a:t>
          </a:r>
        </a:p>
      </dsp:txBody>
      <dsp:txXfrm>
        <a:off x="8980540" y="1289637"/>
        <a:ext cx="918294" cy="721516"/>
      </dsp:txXfrm>
    </dsp:sp>
    <dsp:sp modelId="{E60FAC86-2947-438C-B194-57907B3C5B6D}">
      <dsp:nvSpPr>
        <dsp:cNvPr id="0" name=""/>
        <dsp:cNvSpPr/>
      </dsp:nvSpPr>
      <dsp:spPr>
        <a:xfrm>
          <a:off x="10055954" y="1289637"/>
          <a:ext cx="1639810" cy="721516"/>
        </a:xfrm>
        <a:prstGeom prst="chevron">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kern="1200"/>
            <a:t>Aug</a:t>
          </a:r>
        </a:p>
      </dsp:txBody>
      <dsp:txXfrm>
        <a:off x="10416712" y="1289637"/>
        <a:ext cx="918294" cy="72151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DB3987-28AC-4480-8DF0-54CE715392B3}">
      <dsp:nvSpPr>
        <dsp:cNvPr id="0" name=""/>
        <dsp:cNvSpPr/>
      </dsp:nvSpPr>
      <dsp:spPr>
        <a:xfrm>
          <a:off x="788670" y="0"/>
          <a:ext cx="8938260" cy="4351338"/>
        </a:xfrm>
        <a:prstGeom prst="rightArrow">
          <a:avLst/>
        </a:prstGeom>
        <a:solidFill>
          <a:srgbClr val="FAAF18"/>
        </a:solidFill>
        <a:ln>
          <a:noFill/>
        </a:ln>
        <a:effectLst/>
      </dsp:spPr>
      <dsp:style>
        <a:lnRef idx="0">
          <a:scrgbClr r="0" g="0" b="0"/>
        </a:lnRef>
        <a:fillRef idx="1">
          <a:scrgbClr r="0" g="0" b="0"/>
        </a:fillRef>
        <a:effectRef idx="0">
          <a:scrgbClr r="0" g="0" b="0"/>
        </a:effectRef>
        <a:fontRef idx="minor"/>
      </dsp:style>
    </dsp:sp>
    <dsp:sp modelId="{3FA20351-C1E7-472F-BA23-A91D05357B84}">
      <dsp:nvSpPr>
        <dsp:cNvPr id="0" name=""/>
        <dsp:cNvSpPr/>
      </dsp:nvSpPr>
      <dsp:spPr>
        <a:xfrm>
          <a:off x="3594" y="1305401"/>
          <a:ext cx="2335202" cy="1740535"/>
        </a:xfrm>
        <a:prstGeom prst="roundRect">
          <a:avLst/>
        </a:prstGeom>
        <a:solidFill>
          <a:srgbClr val="9A802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US" sz="6400" kern="1200">
              <a:solidFill>
                <a:schemeClr val="tx1"/>
              </a:solidFill>
            </a:rPr>
            <a:t>PERT</a:t>
          </a:r>
        </a:p>
      </dsp:txBody>
      <dsp:txXfrm>
        <a:off x="88560" y="1390367"/>
        <a:ext cx="2165270" cy="1570603"/>
      </dsp:txXfrm>
    </dsp:sp>
    <dsp:sp modelId="{8C13D5E5-BB69-4967-8D52-BEA1DC94045E}">
      <dsp:nvSpPr>
        <dsp:cNvPr id="0" name=""/>
        <dsp:cNvSpPr/>
      </dsp:nvSpPr>
      <dsp:spPr>
        <a:xfrm>
          <a:off x="2727997" y="1305401"/>
          <a:ext cx="2335202" cy="1740535"/>
        </a:xfrm>
        <a:prstGeom prst="roundRect">
          <a:avLst/>
        </a:prstGeom>
        <a:solidFill>
          <a:srgbClr val="B9C09B"/>
        </a:solidFill>
        <a:ln w="57150" cap="flat" cmpd="sng" algn="ctr">
          <a:solidFill>
            <a:srgbClr val="C00000"/>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US" sz="6400" kern="1200">
              <a:solidFill>
                <a:schemeClr val="tx1"/>
              </a:solidFill>
            </a:rPr>
            <a:t>WBS</a:t>
          </a:r>
        </a:p>
      </dsp:txBody>
      <dsp:txXfrm>
        <a:off x="2812963" y="1390367"/>
        <a:ext cx="2165270" cy="1570603"/>
      </dsp:txXfrm>
    </dsp:sp>
    <dsp:sp modelId="{962D4051-9299-48FF-B076-64F11305BDCE}">
      <dsp:nvSpPr>
        <dsp:cNvPr id="0" name=""/>
        <dsp:cNvSpPr/>
      </dsp:nvSpPr>
      <dsp:spPr>
        <a:xfrm>
          <a:off x="5452400" y="1305401"/>
          <a:ext cx="2335202" cy="1740535"/>
        </a:xfrm>
        <a:prstGeom prst="roundRect">
          <a:avLst/>
        </a:prstGeom>
        <a:solidFill>
          <a:srgbClr val="8A9B6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US" sz="6400" kern="1200">
              <a:solidFill>
                <a:schemeClr val="tx1"/>
              </a:solidFill>
            </a:rPr>
            <a:t>CPM</a:t>
          </a:r>
        </a:p>
      </dsp:txBody>
      <dsp:txXfrm>
        <a:off x="5537366" y="1390367"/>
        <a:ext cx="2165270" cy="1570603"/>
      </dsp:txXfrm>
    </dsp:sp>
    <dsp:sp modelId="{5481F2AC-B59A-4D3D-9CA6-0511AF124C5F}">
      <dsp:nvSpPr>
        <dsp:cNvPr id="0" name=""/>
        <dsp:cNvSpPr/>
      </dsp:nvSpPr>
      <dsp:spPr>
        <a:xfrm>
          <a:off x="8176803" y="1305401"/>
          <a:ext cx="2335202" cy="1740535"/>
        </a:xfrm>
        <a:prstGeom prst="roundRect">
          <a:avLst/>
        </a:prstGeom>
        <a:solidFill>
          <a:srgbClr val="8E685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US" sz="6400" kern="1200">
              <a:solidFill>
                <a:schemeClr val="bg2"/>
              </a:solidFill>
            </a:rPr>
            <a:t>CCM</a:t>
          </a:r>
        </a:p>
      </dsp:txBody>
      <dsp:txXfrm>
        <a:off x="8261769" y="1390367"/>
        <a:ext cx="2165270" cy="157060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D08075-AD33-460C-AB09-FE09B2DA81C2}">
      <dsp:nvSpPr>
        <dsp:cNvPr id="0" name=""/>
        <dsp:cNvSpPr/>
      </dsp:nvSpPr>
      <dsp:spPr>
        <a:xfrm>
          <a:off x="2749" y="1289637"/>
          <a:ext cx="1639810" cy="721516"/>
        </a:xfrm>
        <a:prstGeom prst="homePlate">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46673" bIns="93345" numCol="1" spcCol="1270" anchor="ctr" anchorCtr="0">
          <a:noAutofit/>
        </a:bodyPr>
        <a:lstStyle/>
        <a:p>
          <a:pPr marL="0" lvl="0" indent="0" algn="ctr" defTabSz="1555750">
            <a:lnSpc>
              <a:spcPct val="90000"/>
            </a:lnSpc>
            <a:spcBef>
              <a:spcPct val="0"/>
            </a:spcBef>
            <a:spcAft>
              <a:spcPct val="35000"/>
            </a:spcAft>
            <a:buNone/>
          </a:pPr>
          <a:r>
            <a:rPr lang="en-US" sz="3500" kern="1200"/>
            <a:t>Jan</a:t>
          </a:r>
        </a:p>
      </dsp:txBody>
      <dsp:txXfrm>
        <a:off x="2749" y="1289637"/>
        <a:ext cx="1459431" cy="721516"/>
      </dsp:txXfrm>
    </dsp:sp>
    <dsp:sp modelId="{7294D695-6B9B-4306-9A41-8CBFBADD52AD}">
      <dsp:nvSpPr>
        <dsp:cNvPr id="0" name=""/>
        <dsp:cNvSpPr/>
      </dsp:nvSpPr>
      <dsp:spPr>
        <a:xfrm>
          <a:off x="1438921" y="1289637"/>
          <a:ext cx="1639810" cy="721516"/>
        </a:xfrm>
        <a:prstGeom prst="chevron">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90678" rIns="45339" bIns="90678" numCol="1" spcCol="1270" anchor="ctr" anchorCtr="0">
          <a:noAutofit/>
        </a:bodyPr>
        <a:lstStyle/>
        <a:p>
          <a:pPr marL="0" lvl="0" indent="0" algn="ctr" defTabSz="1511300">
            <a:lnSpc>
              <a:spcPct val="90000"/>
            </a:lnSpc>
            <a:spcBef>
              <a:spcPct val="0"/>
            </a:spcBef>
            <a:spcAft>
              <a:spcPct val="35000"/>
            </a:spcAft>
            <a:buNone/>
          </a:pPr>
          <a:r>
            <a:rPr lang="en-US" sz="3400" kern="1200"/>
            <a:t>Feb</a:t>
          </a:r>
        </a:p>
      </dsp:txBody>
      <dsp:txXfrm>
        <a:off x="1799679" y="1289637"/>
        <a:ext cx="918294" cy="721516"/>
      </dsp:txXfrm>
    </dsp:sp>
    <dsp:sp modelId="{A564BA40-656F-40B3-8112-1AF01152EF6E}">
      <dsp:nvSpPr>
        <dsp:cNvPr id="0" name=""/>
        <dsp:cNvSpPr/>
      </dsp:nvSpPr>
      <dsp:spPr>
        <a:xfrm>
          <a:off x="2875093" y="1289637"/>
          <a:ext cx="1639810" cy="721516"/>
        </a:xfrm>
        <a:prstGeom prst="chevron">
          <a:avLst/>
        </a:prstGeom>
        <a:solidFill>
          <a:srgbClr val="44546A"/>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Mar</a:t>
          </a:r>
        </a:p>
      </dsp:txBody>
      <dsp:txXfrm>
        <a:off x="3235851" y="1289637"/>
        <a:ext cx="918294" cy="721516"/>
      </dsp:txXfrm>
    </dsp:sp>
    <dsp:sp modelId="{83CE512A-0B6A-4D51-A2B1-9EE0BF6BFC8F}">
      <dsp:nvSpPr>
        <dsp:cNvPr id="0" name=""/>
        <dsp:cNvSpPr/>
      </dsp:nvSpPr>
      <dsp:spPr>
        <a:xfrm>
          <a:off x="4311266" y="1289637"/>
          <a:ext cx="1639810" cy="721516"/>
        </a:xfrm>
        <a:prstGeom prst="chevron">
          <a:avLst/>
        </a:prstGeom>
        <a:solidFill>
          <a:srgbClr val="44546A"/>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Apr</a:t>
          </a:r>
        </a:p>
      </dsp:txBody>
      <dsp:txXfrm>
        <a:off x="4672024" y="1289637"/>
        <a:ext cx="918294" cy="721516"/>
      </dsp:txXfrm>
    </dsp:sp>
    <dsp:sp modelId="{7C2EC2B9-78FF-483A-9401-A312ADB18C13}">
      <dsp:nvSpPr>
        <dsp:cNvPr id="0" name=""/>
        <dsp:cNvSpPr/>
      </dsp:nvSpPr>
      <dsp:spPr>
        <a:xfrm>
          <a:off x="5747438" y="1289637"/>
          <a:ext cx="1639810" cy="721516"/>
        </a:xfrm>
        <a:prstGeom prst="chevron">
          <a:avLst/>
        </a:prstGeom>
        <a:solidFill>
          <a:srgbClr val="44546A"/>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May</a:t>
          </a:r>
        </a:p>
      </dsp:txBody>
      <dsp:txXfrm>
        <a:off x="6108196" y="1289637"/>
        <a:ext cx="918294" cy="721516"/>
      </dsp:txXfrm>
    </dsp:sp>
    <dsp:sp modelId="{5ED4FBB7-0C08-498C-8A51-AD929D7A741A}">
      <dsp:nvSpPr>
        <dsp:cNvPr id="0" name=""/>
        <dsp:cNvSpPr/>
      </dsp:nvSpPr>
      <dsp:spPr>
        <a:xfrm>
          <a:off x="7183610" y="1289637"/>
          <a:ext cx="1639810" cy="721516"/>
        </a:xfrm>
        <a:prstGeom prst="chevron">
          <a:avLst/>
        </a:prstGeom>
        <a:solidFill>
          <a:srgbClr val="44546A"/>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Jun</a:t>
          </a:r>
        </a:p>
      </dsp:txBody>
      <dsp:txXfrm>
        <a:off x="7544368" y="1289637"/>
        <a:ext cx="918294" cy="721516"/>
      </dsp:txXfrm>
    </dsp:sp>
    <dsp:sp modelId="{A9C77218-AF30-4D0F-A8C8-85DBF7E99BB0}">
      <dsp:nvSpPr>
        <dsp:cNvPr id="0" name=""/>
        <dsp:cNvSpPr/>
      </dsp:nvSpPr>
      <dsp:spPr>
        <a:xfrm>
          <a:off x="8619782" y="1289637"/>
          <a:ext cx="1639810" cy="721516"/>
        </a:xfrm>
        <a:prstGeom prst="chevron">
          <a:avLst/>
        </a:prstGeom>
        <a:solidFill>
          <a:srgbClr val="44546A"/>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Jul</a:t>
          </a:r>
        </a:p>
      </dsp:txBody>
      <dsp:txXfrm>
        <a:off x="8980540" y="1289637"/>
        <a:ext cx="918294" cy="721516"/>
      </dsp:txXfrm>
    </dsp:sp>
    <dsp:sp modelId="{E60FAC86-2947-438C-B194-57907B3C5B6D}">
      <dsp:nvSpPr>
        <dsp:cNvPr id="0" name=""/>
        <dsp:cNvSpPr/>
      </dsp:nvSpPr>
      <dsp:spPr>
        <a:xfrm>
          <a:off x="10055954" y="1289637"/>
          <a:ext cx="1639810" cy="721516"/>
        </a:xfrm>
        <a:prstGeom prst="chevron">
          <a:avLst/>
        </a:prstGeom>
        <a:solidFill>
          <a:srgbClr val="9A802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a:solidFill>
                <a:prstClr val="white"/>
              </a:solidFill>
              <a:latin typeface="Calibri" panose="020F0502020204030204"/>
              <a:ea typeface="+mn-ea"/>
              <a:cs typeface="+mn-cs"/>
            </a:rPr>
            <a:t>Aug</a:t>
          </a:r>
        </a:p>
      </dsp:txBody>
      <dsp:txXfrm>
        <a:off x="10416712" y="1289637"/>
        <a:ext cx="918294" cy="72151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439CAD-13F9-714D-9E55-D59BF24F467D}">
      <dsp:nvSpPr>
        <dsp:cNvPr id="0" name=""/>
        <dsp:cNvSpPr/>
      </dsp:nvSpPr>
      <dsp:spPr>
        <a:xfrm>
          <a:off x="2200777" y="2585702"/>
          <a:ext cx="906670" cy="2291303"/>
        </a:xfrm>
        <a:custGeom>
          <a:avLst/>
          <a:gdLst/>
          <a:ahLst/>
          <a:cxnLst/>
          <a:rect l="0" t="0" r="0" b="0"/>
          <a:pathLst>
            <a:path>
              <a:moveTo>
                <a:pt x="0" y="0"/>
              </a:moveTo>
              <a:lnTo>
                <a:pt x="453335" y="0"/>
              </a:lnTo>
              <a:lnTo>
                <a:pt x="453335" y="2291303"/>
              </a:lnTo>
              <a:lnTo>
                <a:pt x="906670" y="2291303"/>
              </a:lnTo>
            </a:path>
          </a:pathLst>
        </a:custGeom>
        <a:noFill/>
        <a:ln w="12700" cap="flat" cmpd="sng" algn="ctr">
          <a:solidFill>
            <a:srgbClr val="FAAF18"/>
          </a:solidFill>
          <a:prstDash val="solid"/>
          <a:miter lim="800000"/>
        </a:ln>
        <a:effectLst/>
        <a:scene3d>
          <a:camera prst="perspectiveLeft" zoom="95000"/>
          <a:lightRig rig="flat" dir="t"/>
        </a:scene3d>
        <a:sp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592508" y="3669749"/>
        <a:ext cx="123208" cy="123208"/>
      </dsp:txXfrm>
    </dsp:sp>
    <dsp:sp modelId="{BC209066-E619-B542-B21B-877D96D36FE7}">
      <dsp:nvSpPr>
        <dsp:cNvPr id="0" name=""/>
        <dsp:cNvSpPr/>
      </dsp:nvSpPr>
      <dsp:spPr>
        <a:xfrm>
          <a:off x="2200777" y="2585702"/>
          <a:ext cx="906670" cy="1711285"/>
        </a:xfrm>
        <a:custGeom>
          <a:avLst/>
          <a:gdLst/>
          <a:ahLst/>
          <a:cxnLst/>
          <a:rect l="0" t="0" r="0" b="0"/>
          <a:pathLst>
            <a:path>
              <a:moveTo>
                <a:pt x="0" y="0"/>
              </a:moveTo>
              <a:lnTo>
                <a:pt x="453335" y="0"/>
              </a:lnTo>
              <a:lnTo>
                <a:pt x="453335" y="1711285"/>
              </a:lnTo>
              <a:lnTo>
                <a:pt x="906670" y="1711285"/>
              </a:lnTo>
            </a:path>
          </a:pathLst>
        </a:custGeom>
        <a:noFill/>
        <a:ln w="12700" cap="flat" cmpd="sng" algn="ctr">
          <a:solidFill>
            <a:srgbClr val="FAAF18"/>
          </a:solidFill>
          <a:prstDash val="solid"/>
          <a:miter lim="800000"/>
        </a:ln>
        <a:effectLst/>
        <a:scene3d>
          <a:camera prst="perspectiveLeft" zoom="95000"/>
          <a:lightRig rig="flat" dir="t"/>
        </a:scene3d>
        <a:sp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605696" y="3392929"/>
        <a:ext cx="96831" cy="96831"/>
      </dsp:txXfrm>
    </dsp:sp>
    <dsp:sp modelId="{6020F03E-8AFF-7649-A688-0DE6E15DD33F}">
      <dsp:nvSpPr>
        <dsp:cNvPr id="0" name=""/>
        <dsp:cNvSpPr/>
      </dsp:nvSpPr>
      <dsp:spPr>
        <a:xfrm>
          <a:off x="2200777" y="2585702"/>
          <a:ext cx="906670" cy="1131267"/>
        </a:xfrm>
        <a:custGeom>
          <a:avLst/>
          <a:gdLst/>
          <a:ahLst/>
          <a:cxnLst/>
          <a:rect l="0" t="0" r="0" b="0"/>
          <a:pathLst>
            <a:path>
              <a:moveTo>
                <a:pt x="0" y="0"/>
              </a:moveTo>
              <a:lnTo>
                <a:pt x="453335" y="0"/>
              </a:lnTo>
              <a:lnTo>
                <a:pt x="453335" y="1131267"/>
              </a:lnTo>
              <a:lnTo>
                <a:pt x="906670" y="1131267"/>
              </a:lnTo>
            </a:path>
          </a:pathLst>
        </a:custGeom>
        <a:noFill/>
        <a:ln w="12700" cap="flat" cmpd="sng" algn="ctr">
          <a:solidFill>
            <a:srgbClr val="FAAF18"/>
          </a:solidFill>
          <a:prstDash val="solid"/>
          <a:miter lim="800000"/>
        </a:ln>
        <a:effectLst/>
        <a:scene3d>
          <a:camera prst="perspectiveLeft" zoom="95000"/>
          <a:lightRig rig="flat" dir="t"/>
        </a:scene3d>
        <a:sp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7868" y="3115091"/>
        <a:ext cx="72488" cy="72488"/>
      </dsp:txXfrm>
    </dsp:sp>
    <dsp:sp modelId="{D00A5EA7-32B3-E74A-857C-21B295053EB2}">
      <dsp:nvSpPr>
        <dsp:cNvPr id="0" name=""/>
        <dsp:cNvSpPr/>
      </dsp:nvSpPr>
      <dsp:spPr>
        <a:xfrm>
          <a:off x="2200777" y="2585702"/>
          <a:ext cx="906670" cy="551249"/>
        </a:xfrm>
        <a:custGeom>
          <a:avLst/>
          <a:gdLst/>
          <a:ahLst/>
          <a:cxnLst/>
          <a:rect l="0" t="0" r="0" b="0"/>
          <a:pathLst>
            <a:path>
              <a:moveTo>
                <a:pt x="0" y="0"/>
              </a:moveTo>
              <a:lnTo>
                <a:pt x="453335" y="0"/>
              </a:lnTo>
              <a:lnTo>
                <a:pt x="453335" y="551249"/>
              </a:lnTo>
              <a:lnTo>
                <a:pt x="906670" y="551249"/>
              </a:lnTo>
            </a:path>
          </a:pathLst>
        </a:custGeom>
        <a:noFill/>
        <a:ln w="12700" cap="flat" cmpd="sng" algn="ctr">
          <a:solidFill>
            <a:srgbClr val="FAAF18"/>
          </a:solidFill>
          <a:prstDash val="solid"/>
          <a:miter lim="800000"/>
        </a:ln>
        <a:effectLst/>
        <a:scene3d>
          <a:camera prst="perspectiveLeft" zoom="95000"/>
          <a:lightRig rig="flat" dir="t"/>
        </a:scene3d>
        <a:sp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7584" y="2834799"/>
        <a:ext cx="53054" cy="53054"/>
      </dsp:txXfrm>
    </dsp:sp>
    <dsp:sp modelId="{A7505724-6882-0F49-9DF0-3B1B515A7002}">
      <dsp:nvSpPr>
        <dsp:cNvPr id="0" name=""/>
        <dsp:cNvSpPr/>
      </dsp:nvSpPr>
      <dsp:spPr>
        <a:xfrm>
          <a:off x="2200777" y="2511213"/>
          <a:ext cx="906670" cy="91440"/>
        </a:xfrm>
        <a:custGeom>
          <a:avLst/>
          <a:gdLst/>
          <a:ahLst/>
          <a:cxnLst/>
          <a:rect l="0" t="0" r="0" b="0"/>
          <a:pathLst>
            <a:path>
              <a:moveTo>
                <a:pt x="0" y="74488"/>
              </a:moveTo>
              <a:lnTo>
                <a:pt x="453335" y="74488"/>
              </a:lnTo>
              <a:lnTo>
                <a:pt x="453335" y="45720"/>
              </a:lnTo>
              <a:lnTo>
                <a:pt x="906670" y="45720"/>
              </a:lnTo>
            </a:path>
          </a:pathLst>
        </a:custGeom>
        <a:noFill/>
        <a:ln w="12700" cap="flat" cmpd="sng" algn="ctr">
          <a:solidFill>
            <a:srgbClr val="FAAF18"/>
          </a:solidFill>
          <a:prstDash val="solid"/>
          <a:miter lim="800000"/>
        </a:ln>
        <a:effectLst/>
        <a:scene3d>
          <a:camera prst="perspectiveLeft" zoom="95000"/>
          <a:lightRig rig="flat" dir="t"/>
        </a:scene3d>
        <a:sp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31434" y="2534255"/>
        <a:ext cx="45356" cy="45356"/>
      </dsp:txXfrm>
    </dsp:sp>
    <dsp:sp modelId="{4B2A62C7-6237-6D42-A02C-53E91E7899FC}">
      <dsp:nvSpPr>
        <dsp:cNvPr id="0" name=""/>
        <dsp:cNvSpPr/>
      </dsp:nvSpPr>
      <dsp:spPr>
        <a:xfrm>
          <a:off x="2200777" y="1976915"/>
          <a:ext cx="906670" cy="608786"/>
        </a:xfrm>
        <a:custGeom>
          <a:avLst/>
          <a:gdLst/>
          <a:ahLst/>
          <a:cxnLst/>
          <a:rect l="0" t="0" r="0" b="0"/>
          <a:pathLst>
            <a:path>
              <a:moveTo>
                <a:pt x="0" y="608786"/>
              </a:moveTo>
              <a:lnTo>
                <a:pt x="453335" y="608786"/>
              </a:lnTo>
              <a:lnTo>
                <a:pt x="453335" y="0"/>
              </a:lnTo>
              <a:lnTo>
                <a:pt x="906670" y="0"/>
              </a:lnTo>
            </a:path>
          </a:pathLst>
        </a:custGeom>
        <a:noFill/>
        <a:ln w="12700" cap="flat" cmpd="sng" algn="ctr">
          <a:solidFill>
            <a:srgbClr val="FAAF18"/>
          </a:solidFill>
          <a:prstDash val="solid"/>
          <a:miter lim="800000"/>
        </a:ln>
        <a:effectLst/>
        <a:scene3d>
          <a:camera prst="perspectiveLeft" zoom="95000"/>
          <a:lightRig rig="flat" dir="t"/>
        </a:scene3d>
        <a:sp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6809" y="2254006"/>
        <a:ext cx="54604" cy="54604"/>
      </dsp:txXfrm>
    </dsp:sp>
    <dsp:sp modelId="{D858F27F-CF43-474B-8F01-4AA3DB9B3C68}">
      <dsp:nvSpPr>
        <dsp:cNvPr id="0" name=""/>
        <dsp:cNvSpPr/>
      </dsp:nvSpPr>
      <dsp:spPr>
        <a:xfrm>
          <a:off x="2200777" y="1396897"/>
          <a:ext cx="906670" cy="1188804"/>
        </a:xfrm>
        <a:custGeom>
          <a:avLst/>
          <a:gdLst/>
          <a:ahLst/>
          <a:cxnLst/>
          <a:rect l="0" t="0" r="0" b="0"/>
          <a:pathLst>
            <a:path>
              <a:moveTo>
                <a:pt x="0" y="1188804"/>
              </a:moveTo>
              <a:lnTo>
                <a:pt x="453335" y="1188804"/>
              </a:lnTo>
              <a:lnTo>
                <a:pt x="453335" y="0"/>
              </a:lnTo>
              <a:lnTo>
                <a:pt x="906670" y="0"/>
              </a:lnTo>
            </a:path>
          </a:pathLst>
        </a:custGeom>
        <a:noFill/>
        <a:ln w="12700" cap="flat" cmpd="sng" algn="ctr">
          <a:solidFill>
            <a:srgbClr val="FAAF18"/>
          </a:solidFill>
          <a:prstDash val="solid"/>
          <a:miter lim="800000"/>
        </a:ln>
        <a:effectLst/>
        <a:scene3d>
          <a:camera prst="perspectiveLeft" zoom="95000"/>
          <a:lightRig rig="flat" dir="t"/>
        </a:scene3d>
        <a:sp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6734" y="1953922"/>
        <a:ext cx="74754" cy="74754"/>
      </dsp:txXfrm>
    </dsp:sp>
    <dsp:sp modelId="{1D4C69A2-A87D-7840-A950-64CB1BA8ABD7}">
      <dsp:nvSpPr>
        <dsp:cNvPr id="0" name=""/>
        <dsp:cNvSpPr/>
      </dsp:nvSpPr>
      <dsp:spPr>
        <a:xfrm>
          <a:off x="2200777" y="816879"/>
          <a:ext cx="906670" cy="1768822"/>
        </a:xfrm>
        <a:custGeom>
          <a:avLst/>
          <a:gdLst/>
          <a:ahLst/>
          <a:cxnLst/>
          <a:rect l="0" t="0" r="0" b="0"/>
          <a:pathLst>
            <a:path>
              <a:moveTo>
                <a:pt x="0" y="1768822"/>
              </a:moveTo>
              <a:lnTo>
                <a:pt x="453335" y="1768822"/>
              </a:lnTo>
              <a:lnTo>
                <a:pt x="453335" y="0"/>
              </a:lnTo>
              <a:lnTo>
                <a:pt x="906670" y="0"/>
              </a:lnTo>
            </a:path>
          </a:pathLst>
        </a:custGeom>
        <a:noFill/>
        <a:ln w="12700" cap="flat" cmpd="sng" algn="ctr">
          <a:solidFill>
            <a:srgbClr val="FAAF18"/>
          </a:solidFill>
          <a:prstDash val="solid"/>
          <a:miter lim="800000"/>
        </a:ln>
        <a:effectLst/>
        <a:scene3d>
          <a:camera prst="perspectiveLeft" zoom="95000"/>
          <a:lightRig rig="flat" dir="t"/>
        </a:scene3d>
        <a:sp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604420" y="1651599"/>
        <a:ext cx="99382" cy="99382"/>
      </dsp:txXfrm>
    </dsp:sp>
    <dsp:sp modelId="{DE371A71-B0A3-7045-9866-F6D7C6A4526A}">
      <dsp:nvSpPr>
        <dsp:cNvPr id="0" name=""/>
        <dsp:cNvSpPr/>
      </dsp:nvSpPr>
      <dsp:spPr>
        <a:xfrm>
          <a:off x="2200777" y="256656"/>
          <a:ext cx="906670" cy="2329045"/>
        </a:xfrm>
        <a:custGeom>
          <a:avLst/>
          <a:gdLst/>
          <a:ahLst/>
          <a:cxnLst/>
          <a:rect l="0" t="0" r="0" b="0"/>
          <a:pathLst>
            <a:path>
              <a:moveTo>
                <a:pt x="0" y="2329045"/>
              </a:moveTo>
              <a:lnTo>
                <a:pt x="453335" y="2329045"/>
              </a:lnTo>
              <a:lnTo>
                <a:pt x="453335" y="0"/>
              </a:lnTo>
              <a:lnTo>
                <a:pt x="906670" y="0"/>
              </a:lnTo>
            </a:path>
          </a:pathLst>
        </a:custGeom>
        <a:noFill/>
        <a:ln w="12700" cap="flat" cmpd="sng" algn="ctr">
          <a:solidFill>
            <a:srgbClr val="FAAF18"/>
          </a:solidFill>
          <a:prstDash val="solid"/>
          <a:miter lim="800000"/>
        </a:ln>
        <a:effectLst/>
        <a:scene3d>
          <a:camera prst="perspectiveLeft" zoom="95000"/>
          <a:lightRig rig="flat" dir="t"/>
        </a:scene3d>
        <a:sp3d/>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591629" y="1358696"/>
        <a:ext cx="124965" cy="124965"/>
      </dsp:txXfrm>
    </dsp:sp>
    <dsp:sp modelId="{125DA67B-5DAF-2D4C-838A-43363A6B844F}">
      <dsp:nvSpPr>
        <dsp:cNvPr id="0" name=""/>
        <dsp:cNvSpPr/>
      </dsp:nvSpPr>
      <dsp:spPr>
        <a:xfrm rot="5400000">
          <a:off x="-439535" y="2192074"/>
          <a:ext cx="4493368" cy="787256"/>
        </a:xfrm>
        <a:prstGeom prst="rect">
          <a:avLst/>
        </a:prstGeom>
        <a:solidFill>
          <a:srgbClr val="252C25"/>
        </a:solidFill>
        <a:ln>
          <a:noFill/>
        </a:ln>
        <a:effectLst/>
        <a:scene3d>
          <a:camera prst="perspectiveLef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a:latin typeface="+mn-lt"/>
            </a:rPr>
            <a:t>Project Artifacts</a:t>
          </a:r>
        </a:p>
      </dsp:txBody>
      <dsp:txXfrm>
        <a:off x="-439535" y="2192074"/>
        <a:ext cx="4493368" cy="787256"/>
      </dsp:txXfrm>
    </dsp:sp>
    <dsp:sp modelId="{E595D7F9-C60E-AA4F-BECE-42CE372B5613}">
      <dsp:nvSpPr>
        <dsp:cNvPr id="0" name=""/>
        <dsp:cNvSpPr/>
      </dsp:nvSpPr>
      <dsp:spPr>
        <a:xfrm>
          <a:off x="3107447" y="24649"/>
          <a:ext cx="5254226" cy="464014"/>
        </a:xfrm>
        <a:prstGeom prst="rect">
          <a:avLst/>
        </a:prstGeom>
        <a:solidFill>
          <a:srgbClr val="FAAF18"/>
        </a:solidFill>
        <a:ln>
          <a:noFill/>
        </a:ln>
        <a:effectLst/>
        <a:scene3d>
          <a:camera prst="perspectiveLef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rPr>
            <a:t>SysML Model / Framework</a:t>
          </a:r>
        </a:p>
      </dsp:txBody>
      <dsp:txXfrm>
        <a:off x="3107447" y="24649"/>
        <a:ext cx="5254226" cy="464014"/>
      </dsp:txXfrm>
    </dsp:sp>
    <dsp:sp modelId="{BB340D28-89AE-8142-9FC8-7774C3400E88}">
      <dsp:nvSpPr>
        <dsp:cNvPr id="0" name=""/>
        <dsp:cNvSpPr/>
      </dsp:nvSpPr>
      <dsp:spPr>
        <a:xfrm>
          <a:off x="3107447" y="584872"/>
          <a:ext cx="5254469" cy="464014"/>
        </a:xfrm>
        <a:prstGeom prst="rect">
          <a:avLst/>
        </a:prstGeom>
        <a:solidFill>
          <a:srgbClr val="FAAF18"/>
        </a:solidFill>
        <a:ln>
          <a:noFill/>
        </a:ln>
        <a:effectLst/>
        <a:scene3d>
          <a:camera prst="perspectiveLef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rPr>
            <a:t>MTA Analysis </a:t>
          </a:r>
          <a:r>
            <a:rPr lang="en-US" sz="2000" b="1" kern="1200">
              <a:solidFill>
                <a:schemeClr val="tx1"/>
              </a:solidFill>
              <a:latin typeface="Calibri" panose="020F0502020204030204"/>
              <a:ea typeface="+mn-ea"/>
              <a:cs typeface="+mn-cs"/>
            </a:rPr>
            <a:t>Tool</a:t>
          </a:r>
          <a:r>
            <a:rPr lang="en-US" sz="2000" b="1" kern="1200">
              <a:solidFill>
                <a:schemeClr val="tx1"/>
              </a:solidFill>
            </a:rPr>
            <a:t> Framework Report</a:t>
          </a:r>
        </a:p>
      </dsp:txBody>
      <dsp:txXfrm>
        <a:off x="3107447" y="584872"/>
        <a:ext cx="5254469" cy="464014"/>
      </dsp:txXfrm>
    </dsp:sp>
    <dsp:sp modelId="{FE84E688-61A8-5044-89DF-00B21961DBC2}">
      <dsp:nvSpPr>
        <dsp:cNvPr id="0" name=""/>
        <dsp:cNvSpPr/>
      </dsp:nvSpPr>
      <dsp:spPr>
        <a:xfrm>
          <a:off x="3107447" y="1164890"/>
          <a:ext cx="5254469" cy="464014"/>
        </a:xfrm>
        <a:prstGeom prst="rect">
          <a:avLst/>
        </a:prstGeom>
        <a:solidFill>
          <a:srgbClr val="FAAF18"/>
        </a:solidFill>
        <a:ln>
          <a:noFill/>
        </a:ln>
        <a:effectLst/>
        <a:scene3d>
          <a:camera prst="perspectiveLef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rPr>
            <a:t>MTA Analysis Tool Presentation Deck</a:t>
          </a:r>
        </a:p>
      </dsp:txBody>
      <dsp:txXfrm>
        <a:off x="3107447" y="1164890"/>
        <a:ext cx="5254469" cy="464014"/>
      </dsp:txXfrm>
    </dsp:sp>
    <dsp:sp modelId="{6AD26217-288F-8048-9289-C30AC249FEBD}">
      <dsp:nvSpPr>
        <dsp:cNvPr id="0" name=""/>
        <dsp:cNvSpPr/>
      </dsp:nvSpPr>
      <dsp:spPr>
        <a:xfrm>
          <a:off x="3107447" y="1744908"/>
          <a:ext cx="5254469" cy="464014"/>
        </a:xfrm>
        <a:prstGeom prst="rect">
          <a:avLst/>
        </a:prstGeom>
        <a:solidFill>
          <a:srgbClr val="9A802D"/>
        </a:solidFill>
        <a:ln>
          <a:noFill/>
        </a:ln>
        <a:effectLst/>
        <a:scene3d>
          <a:camera prst="perspectiveLef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GTRI’s MS Excel RMT Documentation</a:t>
          </a:r>
        </a:p>
      </dsp:txBody>
      <dsp:txXfrm>
        <a:off x="3107447" y="1744908"/>
        <a:ext cx="5254469" cy="464014"/>
      </dsp:txXfrm>
    </dsp:sp>
    <dsp:sp modelId="{3559C8F4-2EA7-C444-8F23-3E918F05808A}">
      <dsp:nvSpPr>
        <dsp:cNvPr id="0" name=""/>
        <dsp:cNvSpPr/>
      </dsp:nvSpPr>
      <dsp:spPr>
        <a:xfrm>
          <a:off x="3107447" y="2324926"/>
          <a:ext cx="5254469" cy="464014"/>
        </a:xfrm>
        <a:prstGeom prst="rect">
          <a:avLst/>
        </a:prstGeom>
        <a:solidFill>
          <a:srgbClr val="9A802D"/>
        </a:solidFill>
        <a:ln>
          <a:noFill/>
        </a:ln>
        <a:effectLst/>
        <a:scene3d>
          <a:camera prst="perspectiveLef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MS Excel PERT Analysis Worksheet</a:t>
          </a:r>
        </a:p>
      </dsp:txBody>
      <dsp:txXfrm>
        <a:off x="3107447" y="2324926"/>
        <a:ext cx="5254469" cy="464014"/>
      </dsp:txXfrm>
    </dsp:sp>
    <dsp:sp modelId="{D4E2FDC3-86AD-0648-ADCD-01EA86D57301}">
      <dsp:nvSpPr>
        <dsp:cNvPr id="0" name=""/>
        <dsp:cNvSpPr/>
      </dsp:nvSpPr>
      <dsp:spPr>
        <a:xfrm>
          <a:off x="3107447" y="2904944"/>
          <a:ext cx="5254469" cy="464014"/>
        </a:xfrm>
        <a:prstGeom prst="rect">
          <a:avLst/>
        </a:prstGeom>
        <a:solidFill>
          <a:srgbClr val="9A802D"/>
        </a:solidFill>
        <a:ln>
          <a:noFill/>
        </a:ln>
        <a:effectLst/>
        <a:scene3d>
          <a:camera prst="perspectiveLef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MS Excel WBS</a:t>
          </a:r>
        </a:p>
      </dsp:txBody>
      <dsp:txXfrm>
        <a:off x="3107447" y="2904944"/>
        <a:ext cx="5254469" cy="464014"/>
      </dsp:txXfrm>
    </dsp:sp>
    <dsp:sp modelId="{106AF8BD-4066-BF40-958E-7742AEA35401}">
      <dsp:nvSpPr>
        <dsp:cNvPr id="0" name=""/>
        <dsp:cNvSpPr/>
      </dsp:nvSpPr>
      <dsp:spPr>
        <a:xfrm>
          <a:off x="3107447" y="3484962"/>
          <a:ext cx="5254469" cy="464014"/>
        </a:xfrm>
        <a:prstGeom prst="rect">
          <a:avLst/>
        </a:prstGeom>
        <a:solidFill>
          <a:srgbClr val="9A802D"/>
        </a:solidFill>
        <a:ln>
          <a:noFill/>
        </a:ln>
        <a:effectLst/>
        <a:scene3d>
          <a:camera prst="perspectiveLef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MS Project WBS</a:t>
          </a:r>
        </a:p>
      </dsp:txBody>
      <dsp:txXfrm>
        <a:off x="3107447" y="3484962"/>
        <a:ext cx="5254469" cy="464014"/>
      </dsp:txXfrm>
    </dsp:sp>
    <dsp:sp modelId="{63FA972F-A512-A84B-80E3-3931F36DD413}">
      <dsp:nvSpPr>
        <dsp:cNvPr id="0" name=""/>
        <dsp:cNvSpPr/>
      </dsp:nvSpPr>
      <dsp:spPr>
        <a:xfrm>
          <a:off x="3107447" y="4064980"/>
          <a:ext cx="5254469" cy="464014"/>
        </a:xfrm>
        <a:prstGeom prst="rect">
          <a:avLst/>
        </a:prstGeom>
        <a:solidFill>
          <a:srgbClr val="9A802D"/>
        </a:solidFill>
        <a:ln>
          <a:noFill/>
        </a:ln>
        <a:effectLst/>
        <a:scene3d>
          <a:camera prst="perspectiveLef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CPM PDF</a:t>
          </a:r>
        </a:p>
      </dsp:txBody>
      <dsp:txXfrm>
        <a:off x="3107447" y="4064980"/>
        <a:ext cx="5254469" cy="464014"/>
      </dsp:txXfrm>
    </dsp:sp>
    <dsp:sp modelId="{4AD647E2-99F5-A24C-936F-24C02065C2D5}">
      <dsp:nvSpPr>
        <dsp:cNvPr id="0" name=""/>
        <dsp:cNvSpPr/>
      </dsp:nvSpPr>
      <dsp:spPr>
        <a:xfrm>
          <a:off x="3107447" y="4644998"/>
          <a:ext cx="5254469" cy="464014"/>
        </a:xfrm>
        <a:prstGeom prst="rect">
          <a:avLst/>
        </a:prstGeom>
        <a:solidFill>
          <a:srgbClr val="9A802D"/>
        </a:solidFill>
        <a:ln>
          <a:noFill/>
        </a:ln>
        <a:effectLst/>
        <a:scene3d>
          <a:camera prst="perspectiveLef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CCM PDF</a:t>
          </a:r>
        </a:p>
      </dsp:txBody>
      <dsp:txXfrm>
        <a:off x="3107447" y="4644998"/>
        <a:ext cx="5254469" cy="46401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6C38F-49A5-4041-956E-52BEE513E835}">
      <dsp:nvSpPr>
        <dsp:cNvPr id="0" name=""/>
        <dsp:cNvSpPr/>
      </dsp:nvSpPr>
      <dsp:spPr>
        <a:xfrm>
          <a:off x="0" y="621"/>
          <a:ext cx="6190956" cy="914428"/>
        </a:xfrm>
        <a:prstGeom prst="roundRect">
          <a:avLst/>
        </a:prstGeom>
        <a:solidFill>
          <a:srgbClr val="314469"/>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a:t>PMASE Professors &amp; Support</a:t>
          </a:r>
          <a:br>
            <a:rPr lang="en-US" sz="2400" kern="1200"/>
          </a:br>
          <a:r>
            <a:rPr lang="en-US" sz="2400" kern="1200"/>
            <a:t>SMEs</a:t>
          </a:r>
          <a:r>
            <a:rPr lang="en-US" sz="2400" kern="1200">
              <a:latin typeface="Calibri Light" panose="020F0302020204030204"/>
            </a:rPr>
            <a:t> </a:t>
          </a:r>
          <a:r>
            <a:rPr lang="en-US" sz="2400" kern="1200"/>
            <a:t> / Mentors</a:t>
          </a:r>
        </a:p>
      </dsp:txBody>
      <dsp:txXfrm>
        <a:off x="44639" y="45260"/>
        <a:ext cx="6101678" cy="825150"/>
      </dsp:txXfrm>
    </dsp:sp>
    <dsp:sp modelId="{9CCDF708-0E5F-494A-8E56-62E15A134A0E}">
      <dsp:nvSpPr>
        <dsp:cNvPr id="0" name=""/>
        <dsp:cNvSpPr/>
      </dsp:nvSpPr>
      <dsp:spPr>
        <a:xfrm>
          <a:off x="0" y="928774"/>
          <a:ext cx="6190956" cy="914428"/>
        </a:xfrm>
        <a:prstGeom prst="roundRect">
          <a:avLst/>
        </a:prstGeom>
        <a:solidFill>
          <a:srgbClr val="8D977C"/>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Sponsor Team</a:t>
          </a:r>
        </a:p>
      </dsp:txBody>
      <dsp:txXfrm>
        <a:off x="44639" y="973413"/>
        <a:ext cx="6101678" cy="825150"/>
      </dsp:txXfrm>
    </dsp:sp>
    <dsp:sp modelId="{4FE1A893-2F8C-49D5-B685-693FE1943A6A}">
      <dsp:nvSpPr>
        <dsp:cNvPr id="0" name=""/>
        <dsp:cNvSpPr/>
      </dsp:nvSpPr>
      <dsp:spPr>
        <a:xfrm>
          <a:off x="0" y="1856927"/>
          <a:ext cx="6190956" cy="914428"/>
        </a:xfrm>
        <a:prstGeom prst="roundRect">
          <a:avLst/>
        </a:prstGeom>
        <a:solidFill>
          <a:srgbClr val="9A802D"/>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GTRI</a:t>
          </a:r>
        </a:p>
      </dsp:txBody>
      <dsp:txXfrm>
        <a:off x="44639" y="1901566"/>
        <a:ext cx="6101678" cy="825150"/>
      </dsp:txXfrm>
    </dsp:sp>
    <dsp:sp modelId="{B2894DE1-9961-4E9D-A327-392C2EBE7893}">
      <dsp:nvSpPr>
        <dsp:cNvPr id="0" name=""/>
        <dsp:cNvSpPr/>
      </dsp:nvSpPr>
      <dsp:spPr>
        <a:xfrm>
          <a:off x="0" y="2785080"/>
          <a:ext cx="6190956" cy="914428"/>
        </a:xfrm>
        <a:prstGeom prst="roundRect">
          <a:avLst/>
        </a:prstGeom>
        <a:solidFill>
          <a:srgbClr val="8E6856"/>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Graduate PMASE Student Families</a:t>
          </a:r>
        </a:p>
      </dsp:txBody>
      <dsp:txXfrm>
        <a:off x="44639" y="2829719"/>
        <a:ext cx="6101678" cy="825150"/>
      </dsp:txXfrm>
    </dsp:sp>
    <dsp:sp modelId="{CB3771BB-7F36-43DB-9484-1C78974526C3}">
      <dsp:nvSpPr>
        <dsp:cNvPr id="0" name=""/>
        <dsp:cNvSpPr/>
      </dsp:nvSpPr>
      <dsp:spPr>
        <a:xfrm>
          <a:off x="0" y="3713233"/>
          <a:ext cx="6190956" cy="914428"/>
        </a:xfrm>
        <a:prstGeom prst="roundRect">
          <a:avLst/>
        </a:prstGeom>
        <a:solidFill>
          <a:srgbClr val="709297"/>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Graduate PMASE Student Employers</a:t>
          </a:r>
        </a:p>
      </dsp:txBody>
      <dsp:txXfrm>
        <a:off x="44639" y="3757872"/>
        <a:ext cx="6101678" cy="825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42274-4432-402B-B8E8-52C5488164A4}">
      <dsp:nvSpPr>
        <dsp:cNvPr id="0" name=""/>
        <dsp:cNvSpPr/>
      </dsp:nvSpPr>
      <dsp:spPr>
        <a:xfrm>
          <a:off x="1050877" y="14"/>
          <a:ext cx="1584587" cy="950752"/>
        </a:xfrm>
        <a:prstGeom prst="rect">
          <a:avLst/>
        </a:prstGeom>
        <a:gradFill flip="none" rotWithShape="1">
          <a:gsLst>
            <a:gs pos="52000">
              <a:srgbClr val="212450">
                <a:alpha val="0"/>
              </a:srgbClr>
            </a:gs>
            <a:gs pos="100000">
              <a:srgbClr val="6E814C"/>
            </a:gs>
            <a:gs pos="0">
              <a:srgbClr val="252C25"/>
            </a:gs>
          </a:gsLst>
          <a:lin ang="27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solidFill>
                <a:schemeClr val="bg1"/>
              </a:solidFill>
              <a:effectLst/>
              <a:latin typeface="+mn-lt"/>
            </a:rPr>
            <a:t>Intelligence, surveillance, &amp; reconnaissance (ISR)</a:t>
          </a:r>
          <a:endParaRPr lang="en-US" sz="1400" kern="1200">
            <a:latin typeface="+mn-lt"/>
          </a:endParaRPr>
        </a:p>
      </dsp:txBody>
      <dsp:txXfrm>
        <a:off x="1050877" y="14"/>
        <a:ext cx="1584587" cy="950752"/>
      </dsp:txXfrm>
    </dsp:sp>
    <dsp:sp modelId="{24E83BD6-29D9-41B6-A04D-B6CFDA8DB050}">
      <dsp:nvSpPr>
        <dsp:cNvPr id="0" name=""/>
        <dsp:cNvSpPr/>
      </dsp:nvSpPr>
      <dsp:spPr>
        <a:xfrm>
          <a:off x="2793923" y="14"/>
          <a:ext cx="1584587" cy="950752"/>
        </a:xfrm>
        <a:prstGeom prst="rect">
          <a:avLst/>
        </a:prstGeom>
        <a:gradFill flip="none" rotWithShape="1">
          <a:gsLst>
            <a:gs pos="52000">
              <a:srgbClr val="212450">
                <a:alpha val="0"/>
              </a:srgbClr>
            </a:gs>
            <a:gs pos="100000">
              <a:srgbClr val="6E814C"/>
            </a:gs>
            <a:gs pos="0">
              <a:srgbClr val="252C25"/>
            </a:gs>
          </a:gsLst>
          <a:lin ang="27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solidFill>
                <a:schemeClr val="bg1"/>
              </a:solidFill>
              <a:effectLst/>
              <a:latin typeface="+mn-lt"/>
            </a:rPr>
            <a:t> Air &amp; missile defense</a:t>
          </a:r>
          <a:endParaRPr lang="en-US" sz="1400" kern="1200">
            <a:latin typeface="+mn-lt"/>
          </a:endParaRPr>
        </a:p>
      </dsp:txBody>
      <dsp:txXfrm>
        <a:off x="2793923" y="14"/>
        <a:ext cx="1584587" cy="950752"/>
      </dsp:txXfrm>
    </dsp:sp>
    <dsp:sp modelId="{AAB70E46-4D0D-4229-8F6B-CA4D9881CFB2}">
      <dsp:nvSpPr>
        <dsp:cNvPr id="0" name=""/>
        <dsp:cNvSpPr/>
      </dsp:nvSpPr>
      <dsp:spPr>
        <a:xfrm>
          <a:off x="4536970" y="14"/>
          <a:ext cx="1584587" cy="950752"/>
        </a:xfrm>
        <a:prstGeom prst="rect">
          <a:avLst/>
        </a:prstGeom>
        <a:gradFill flip="none" rotWithShape="1">
          <a:gsLst>
            <a:gs pos="52000">
              <a:srgbClr val="212450">
                <a:alpha val="0"/>
              </a:srgbClr>
            </a:gs>
            <a:gs pos="100000">
              <a:srgbClr val="6E814C"/>
            </a:gs>
            <a:gs pos="0">
              <a:srgbClr val="252C25"/>
            </a:gs>
          </a:gsLst>
          <a:lin ang="27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solidFill>
                <a:schemeClr val="bg1"/>
              </a:solidFill>
              <a:effectLst/>
              <a:latin typeface="+mn-lt"/>
            </a:rPr>
            <a:t> Foreign material exploitation and electromagnetic systems</a:t>
          </a:r>
          <a:endParaRPr lang="en-US" sz="1400" kern="1200">
            <a:latin typeface="+mn-lt"/>
          </a:endParaRPr>
        </a:p>
      </dsp:txBody>
      <dsp:txXfrm>
        <a:off x="4536970" y="14"/>
        <a:ext cx="1584587" cy="950752"/>
      </dsp:txXfrm>
    </dsp:sp>
    <dsp:sp modelId="{FBF79041-CE87-4F75-AABE-0718A37B93AA}">
      <dsp:nvSpPr>
        <dsp:cNvPr id="0" name=""/>
        <dsp:cNvSpPr/>
      </dsp:nvSpPr>
      <dsp:spPr>
        <a:xfrm>
          <a:off x="6280016" y="14"/>
          <a:ext cx="1584587" cy="950752"/>
        </a:xfrm>
        <a:prstGeom prst="rect">
          <a:avLst/>
        </a:prstGeom>
        <a:gradFill flip="none" rotWithShape="1">
          <a:gsLst>
            <a:gs pos="52000">
              <a:srgbClr val="212450">
                <a:alpha val="0"/>
              </a:srgbClr>
            </a:gs>
            <a:gs pos="100000">
              <a:srgbClr val="6E814C"/>
            </a:gs>
            <a:gs pos="0">
              <a:srgbClr val="252C25"/>
            </a:gs>
          </a:gsLst>
          <a:lin ang="27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solidFill>
                <a:schemeClr val="bg1"/>
              </a:solidFill>
              <a:effectLst/>
              <a:latin typeface="+mn-lt"/>
            </a:rPr>
            <a:t>Electronic attack/electronic protection (EA/ EP).</a:t>
          </a:r>
          <a:endParaRPr lang="en-US" sz="1400" kern="1200">
            <a:latin typeface="+mn-lt"/>
          </a:endParaRPr>
        </a:p>
      </dsp:txBody>
      <dsp:txXfrm>
        <a:off x="6280016" y="14"/>
        <a:ext cx="1584587" cy="950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D08075-AD33-460C-AB09-FE09B2DA81C2}">
      <dsp:nvSpPr>
        <dsp:cNvPr id="0" name=""/>
        <dsp:cNvSpPr/>
      </dsp:nvSpPr>
      <dsp:spPr>
        <a:xfrm>
          <a:off x="2749" y="1289637"/>
          <a:ext cx="1639810" cy="721516"/>
        </a:xfrm>
        <a:prstGeom prst="homePlate">
          <a:avLst/>
        </a:prstGeom>
        <a:solidFill>
          <a:srgbClr val="9A802D"/>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kern="1200"/>
            <a:t>Jan</a:t>
          </a:r>
        </a:p>
      </dsp:txBody>
      <dsp:txXfrm>
        <a:off x="2749" y="1289637"/>
        <a:ext cx="1459431" cy="721516"/>
      </dsp:txXfrm>
    </dsp:sp>
    <dsp:sp modelId="{7294D695-6B9B-4306-9A41-8CBFBADD52AD}">
      <dsp:nvSpPr>
        <dsp:cNvPr id="0" name=""/>
        <dsp:cNvSpPr/>
      </dsp:nvSpPr>
      <dsp:spPr>
        <a:xfrm>
          <a:off x="1438921"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t>Feb</a:t>
          </a:r>
        </a:p>
      </dsp:txBody>
      <dsp:txXfrm>
        <a:off x="1799679" y="1289637"/>
        <a:ext cx="918294" cy="721516"/>
      </dsp:txXfrm>
    </dsp:sp>
    <dsp:sp modelId="{A564BA40-656F-40B3-8112-1AF01152EF6E}">
      <dsp:nvSpPr>
        <dsp:cNvPr id="0" name=""/>
        <dsp:cNvSpPr/>
      </dsp:nvSpPr>
      <dsp:spPr>
        <a:xfrm>
          <a:off x="2875093"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a:t>Mar</a:t>
          </a:r>
        </a:p>
      </dsp:txBody>
      <dsp:txXfrm>
        <a:off x="3235851" y="1289637"/>
        <a:ext cx="918294" cy="721516"/>
      </dsp:txXfrm>
    </dsp:sp>
    <dsp:sp modelId="{83CE512A-0B6A-4D51-A2B1-9EE0BF6BFC8F}">
      <dsp:nvSpPr>
        <dsp:cNvPr id="0" name=""/>
        <dsp:cNvSpPr/>
      </dsp:nvSpPr>
      <dsp:spPr>
        <a:xfrm>
          <a:off x="4311266"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a:t>Apr</a:t>
          </a:r>
        </a:p>
      </dsp:txBody>
      <dsp:txXfrm>
        <a:off x="4672024" y="1289637"/>
        <a:ext cx="918294" cy="721516"/>
      </dsp:txXfrm>
    </dsp:sp>
    <dsp:sp modelId="{7C2EC2B9-78FF-483A-9401-A312ADB18C13}">
      <dsp:nvSpPr>
        <dsp:cNvPr id="0" name=""/>
        <dsp:cNvSpPr/>
      </dsp:nvSpPr>
      <dsp:spPr>
        <a:xfrm>
          <a:off x="5747438"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77343" rIns="38672" bIns="77343" numCol="1" spcCol="1270" anchor="ctr" anchorCtr="0">
          <a:noAutofit/>
        </a:bodyPr>
        <a:lstStyle/>
        <a:p>
          <a:pPr marL="0" lvl="0" indent="0" algn="ctr" defTabSz="1289050">
            <a:lnSpc>
              <a:spcPct val="90000"/>
            </a:lnSpc>
            <a:spcBef>
              <a:spcPct val="0"/>
            </a:spcBef>
            <a:spcAft>
              <a:spcPct val="35000"/>
            </a:spcAft>
            <a:buNone/>
          </a:pPr>
          <a:r>
            <a:rPr lang="en-US" sz="2900" kern="1200"/>
            <a:t>May</a:t>
          </a:r>
        </a:p>
      </dsp:txBody>
      <dsp:txXfrm>
        <a:off x="6108196" y="1289637"/>
        <a:ext cx="918294" cy="721516"/>
      </dsp:txXfrm>
    </dsp:sp>
    <dsp:sp modelId="{5ED4FBB7-0C08-498C-8A51-AD929D7A741A}">
      <dsp:nvSpPr>
        <dsp:cNvPr id="0" name=""/>
        <dsp:cNvSpPr/>
      </dsp:nvSpPr>
      <dsp:spPr>
        <a:xfrm>
          <a:off x="7183610"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a:t>Jun</a:t>
          </a:r>
        </a:p>
      </dsp:txBody>
      <dsp:txXfrm>
        <a:off x="7544368" y="1289637"/>
        <a:ext cx="918294" cy="721516"/>
      </dsp:txXfrm>
    </dsp:sp>
    <dsp:sp modelId="{A9C77218-AF30-4D0F-A8C8-85DBF7E99BB0}">
      <dsp:nvSpPr>
        <dsp:cNvPr id="0" name=""/>
        <dsp:cNvSpPr/>
      </dsp:nvSpPr>
      <dsp:spPr>
        <a:xfrm>
          <a:off x="8619782"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a:t>Jul</a:t>
          </a:r>
        </a:p>
      </dsp:txBody>
      <dsp:txXfrm>
        <a:off x="8980540" y="1289637"/>
        <a:ext cx="918294" cy="721516"/>
      </dsp:txXfrm>
    </dsp:sp>
    <dsp:sp modelId="{E60FAC86-2947-438C-B194-57907B3C5B6D}">
      <dsp:nvSpPr>
        <dsp:cNvPr id="0" name=""/>
        <dsp:cNvSpPr/>
      </dsp:nvSpPr>
      <dsp:spPr>
        <a:xfrm>
          <a:off x="10055954" y="1289637"/>
          <a:ext cx="1639810" cy="721516"/>
        </a:xfrm>
        <a:prstGeom prst="chevron">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a:t>Aug</a:t>
          </a:r>
        </a:p>
      </dsp:txBody>
      <dsp:txXfrm>
        <a:off x="10416712" y="1289637"/>
        <a:ext cx="918294" cy="7215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D08075-AD33-460C-AB09-FE09B2DA81C2}">
      <dsp:nvSpPr>
        <dsp:cNvPr id="0" name=""/>
        <dsp:cNvSpPr/>
      </dsp:nvSpPr>
      <dsp:spPr>
        <a:xfrm>
          <a:off x="2749" y="1289637"/>
          <a:ext cx="1639810" cy="721516"/>
        </a:xfrm>
        <a:prstGeom prst="homePlate">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kern="1200"/>
            <a:t>Jan</a:t>
          </a:r>
        </a:p>
      </dsp:txBody>
      <dsp:txXfrm>
        <a:off x="2749" y="1289637"/>
        <a:ext cx="1459431" cy="721516"/>
      </dsp:txXfrm>
    </dsp:sp>
    <dsp:sp modelId="{7294D695-6B9B-4306-9A41-8CBFBADD52AD}">
      <dsp:nvSpPr>
        <dsp:cNvPr id="0" name=""/>
        <dsp:cNvSpPr/>
      </dsp:nvSpPr>
      <dsp:spPr>
        <a:xfrm>
          <a:off x="1438921" y="1289637"/>
          <a:ext cx="1639810" cy="721516"/>
        </a:xfrm>
        <a:prstGeom prst="chevron">
          <a:avLst/>
        </a:prstGeom>
        <a:solidFill>
          <a:srgbClr val="9A802D"/>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t>Feb</a:t>
          </a:r>
        </a:p>
      </dsp:txBody>
      <dsp:txXfrm>
        <a:off x="1799679" y="1289637"/>
        <a:ext cx="918294" cy="721516"/>
      </dsp:txXfrm>
    </dsp:sp>
    <dsp:sp modelId="{A564BA40-656F-40B3-8112-1AF01152EF6E}">
      <dsp:nvSpPr>
        <dsp:cNvPr id="0" name=""/>
        <dsp:cNvSpPr/>
      </dsp:nvSpPr>
      <dsp:spPr>
        <a:xfrm>
          <a:off x="2875093"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a:t>Mar</a:t>
          </a:r>
        </a:p>
      </dsp:txBody>
      <dsp:txXfrm>
        <a:off x="3235851" y="1289637"/>
        <a:ext cx="918294" cy="721516"/>
      </dsp:txXfrm>
    </dsp:sp>
    <dsp:sp modelId="{83CE512A-0B6A-4D51-A2B1-9EE0BF6BFC8F}">
      <dsp:nvSpPr>
        <dsp:cNvPr id="0" name=""/>
        <dsp:cNvSpPr/>
      </dsp:nvSpPr>
      <dsp:spPr>
        <a:xfrm>
          <a:off x="4311266"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a:t>Apr</a:t>
          </a:r>
        </a:p>
      </dsp:txBody>
      <dsp:txXfrm>
        <a:off x="4672024" y="1289637"/>
        <a:ext cx="918294" cy="721516"/>
      </dsp:txXfrm>
    </dsp:sp>
    <dsp:sp modelId="{7C2EC2B9-78FF-483A-9401-A312ADB18C13}">
      <dsp:nvSpPr>
        <dsp:cNvPr id="0" name=""/>
        <dsp:cNvSpPr/>
      </dsp:nvSpPr>
      <dsp:spPr>
        <a:xfrm>
          <a:off x="5747438"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77343" rIns="38672" bIns="77343" numCol="1" spcCol="1270" anchor="ctr" anchorCtr="0">
          <a:noAutofit/>
        </a:bodyPr>
        <a:lstStyle/>
        <a:p>
          <a:pPr marL="0" lvl="0" indent="0" algn="ctr" defTabSz="1289050">
            <a:lnSpc>
              <a:spcPct val="90000"/>
            </a:lnSpc>
            <a:spcBef>
              <a:spcPct val="0"/>
            </a:spcBef>
            <a:spcAft>
              <a:spcPct val="35000"/>
            </a:spcAft>
            <a:buNone/>
          </a:pPr>
          <a:r>
            <a:rPr lang="en-US" sz="2900" kern="1200"/>
            <a:t>May</a:t>
          </a:r>
        </a:p>
      </dsp:txBody>
      <dsp:txXfrm>
        <a:off x="6108196" y="1289637"/>
        <a:ext cx="918294" cy="721516"/>
      </dsp:txXfrm>
    </dsp:sp>
    <dsp:sp modelId="{5ED4FBB7-0C08-498C-8A51-AD929D7A741A}">
      <dsp:nvSpPr>
        <dsp:cNvPr id="0" name=""/>
        <dsp:cNvSpPr/>
      </dsp:nvSpPr>
      <dsp:spPr>
        <a:xfrm>
          <a:off x="7183610"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a:t>Jun</a:t>
          </a:r>
        </a:p>
      </dsp:txBody>
      <dsp:txXfrm>
        <a:off x="7544368" y="1289637"/>
        <a:ext cx="918294" cy="721516"/>
      </dsp:txXfrm>
    </dsp:sp>
    <dsp:sp modelId="{A9C77218-AF30-4D0F-A8C8-85DBF7E99BB0}">
      <dsp:nvSpPr>
        <dsp:cNvPr id="0" name=""/>
        <dsp:cNvSpPr/>
      </dsp:nvSpPr>
      <dsp:spPr>
        <a:xfrm>
          <a:off x="8619782"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a:t>Jul</a:t>
          </a:r>
        </a:p>
      </dsp:txBody>
      <dsp:txXfrm>
        <a:off x="8980540" y="1289637"/>
        <a:ext cx="918294" cy="721516"/>
      </dsp:txXfrm>
    </dsp:sp>
    <dsp:sp modelId="{E60FAC86-2947-438C-B194-57907B3C5B6D}">
      <dsp:nvSpPr>
        <dsp:cNvPr id="0" name=""/>
        <dsp:cNvSpPr/>
      </dsp:nvSpPr>
      <dsp:spPr>
        <a:xfrm>
          <a:off x="10055954" y="1289637"/>
          <a:ext cx="1639810" cy="721516"/>
        </a:xfrm>
        <a:prstGeom prst="chevron">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a:t>Aug</a:t>
          </a:r>
        </a:p>
      </dsp:txBody>
      <dsp:txXfrm>
        <a:off x="10416712" y="1289637"/>
        <a:ext cx="918294" cy="7215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D08075-AD33-460C-AB09-FE09B2DA81C2}">
      <dsp:nvSpPr>
        <dsp:cNvPr id="0" name=""/>
        <dsp:cNvSpPr/>
      </dsp:nvSpPr>
      <dsp:spPr>
        <a:xfrm>
          <a:off x="2749" y="1289637"/>
          <a:ext cx="1639810" cy="721516"/>
        </a:xfrm>
        <a:prstGeom prst="homePlate">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kern="1200"/>
            <a:t>Jan</a:t>
          </a:r>
        </a:p>
      </dsp:txBody>
      <dsp:txXfrm>
        <a:off x="2749" y="1289637"/>
        <a:ext cx="1459431" cy="721516"/>
      </dsp:txXfrm>
    </dsp:sp>
    <dsp:sp modelId="{7294D695-6B9B-4306-9A41-8CBFBADD52AD}">
      <dsp:nvSpPr>
        <dsp:cNvPr id="0" name=""/>
        <dsp:cNvSpPr/>
      </dsp:nvSpPr>
      <dsp:spPr>
        <a:xfrm>
          <a:off x="1438921" y="1289637"/>
          <a:ext cx="1639810" cy="721516"/>
        </a:xfrm>
        <a:prstGeom prst="chevron">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t>Feb</a:t>
          </a:r>
        </a:p>
      </dsp:txBody>
      <dsp:txXfrm>
        <a:off x="1799679" y="1289637"/>
        <a:ext cx="918294" cy="721516"/>
      </dsp:txXfrm>
    </dsp:sp>
    <dsp:sp modelId="{A564BA40-656F-40B3-8112-1AF01152EF6E}">
      <dsp:nvSpPr>
        <dsp:cNvPr id="0" name=""/>
        <dsp:cNvSpPr/>
      </dsp:nvSpPr>
      <dsp:spPr>
        <a:xfrm>
          <a:off x="2875093" y="1289637"/>
          <a:ext cx="1639810" cy="721516"/>
        </a:xfrm>
        <a:prstGeom prst="chevron">
          <a:avLst/>
        </a:prstGeom>
        <a:solidFill>
          <a:srgbClr val="9A802D"/>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a:t>Mar</a:t>
          </a:r>
        </a:p>
      </dsp:txBody>
      <dsp:txXfrm>
        <a:off x="3235851" y="1289637"/>
        <a:ext cx="918294" cy="721516"/>
      </dsp:txXfrm>
    </dsp:sp>
    <dsp:sp modelId="{83CE512A-0B6A-4D51-A2B1-9EE0BF6BFC8F}">
      <dsp:nvSpPr>
        <dsp:cNvPr id="0" name=""/>
        <dsp:cNvSpPr/>
      </dsp:nvSpPr>
      <dsp:spPr>
        <a:xfrm>
          <a:off x="4311266"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a:t>Apr</a:t>
          </a:r>
        </a:p>
      </dsp:txBody>
      <dsp:txXfrm>
        <a:off x="4672024" y="1289637"/>
        <a:ext cx="918294" cy="721516"/>
      </dsp:txXfrm>
    </dsp:sp>
    <dsp:sp modelId="{7C2EC2B9-78FF-483A-9401-A312ADB18C13}">
      <dsp:nvSpPr>
        <dsp:cNvPr id="0" name=""/>
        <dsp:cNvSpPr/>
      </dsp:nvSpPr>
      <dsp:spPr>
        <a:xfrm>
          <a:off x="5747438"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77343" rIns="38672" bIns="77343" numCol="1" spcCol="1270" anchor="ctr" anchorCtr="0">
          <a:noAutofit/>
        </a:bodyPr>
        <a:lstStyle/>
        <a:p>
          <a:pPr marL="0" lvl="0" indent="0" algn="ctr" defTabSz="1289050">
            <a:lnSpc>
              <a:spcPct val="90000"/>
            </a:lnSpc>
            <a:spcBef>
              <a:spcPct val="0"/>
            </a:spcBef>
            <a:spcAft>
              <a:spcPct val="35000"/>
            </a:spcAft>
            <a:buNone/>
          </a:pPr>
          <a:r>
            <a:rPr lang="en-US" sz="2900" kern="1200"/>
            <a:t>May</a:t>
          </a:r>
        </a:p>
      </dsp:txBody>
      <dsp:txXfrm>
        <a:off x="6108196" y="1289637"/>
        <a:ext cx="918294" cy="721516"/>
      </dsp:txXfrm>
    </dsp:sp>
    <dsp:sp modelId="{5ED4FBB7-0C08-498C-8A51-AD929D7A741A}">
      <dsp:nvSpPr>
        <dsp:cNvPr id="0" name=""/>
        <dsp:cNvSpPr/>
      </dsp:nvSpPr>
      <dsp:spPr>
        <a:xfrm>
          <a:off x="7183610"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a:t>Jun</a:t>
          </a:r>
        </a:p>
      </dsp:txBody>
      <dsp:txXfrm>
        <a:off x="7544368" y="1289637"/>
        <a:ext cx="918294" cy="721516"/>
      </dsp:txXfrm>
    </dsp:sp>
    <dsp:sp modelId="{A9C77218-AF30-4D0F-A8C8-85DBF7E99BB0}">
      <dsp:nvSpPr>
        <dsp:cNvPr id="0" name=""/>
        <dsp:cNvSpPr/>
      </dsp:nvSpPr>
      <dsp:spPr>
        <a:xfrm>
          <a:off x="8619782"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a:t>Jul</a:t>
          </a:r>
        </a:p>
      </dsp:txBody>
      <dsp:txXfrm>
        <a:off x="8980540" y="1289637"/>
        <a:ext cx="918294" cy="721516"/>
      </dsp:txXfrm>
    </dsp:sp>
    <dsp:sp modelId="{E60FAC86-2947-438C-B194-57907B3C5B6D}">
      <dsp:nvSpPr>
        <dsp:cNvPr id="0" name=""/>
        <dsp:cNvSpPr/>
      </dsp:nvSpPr>
      <dsp:spPr>
        <a:xfrm>
          <a:off x="10055954" y="1289637"/>
          <a:ext cx="1639810" cy="721516"/>
        </a:xfrm>
        <a:prstGeom prst="chevron">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a:t>Aug</a:t>
          </a:r>
        </a:p>
      </dsp:txBody>
      <dsp:txXfrm>
        <a:off x="10416712" y="1289637"/>
        <a:ext cx="918294" cy="7215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D08075-AD33-460C-AB09-FE09B2DA81C2}">
      <dsp:nvSpPr>
        <dsp:cNvPr id="0" name=""/>
        <dsp:cNvSpPr/>
      </dsp:nvSpPr>
      <dsp:spPr>
        <a:xfrm>
          <a:off x="2749" y="1289637"/>
          <a:ext cx="1639810" cy="721516"/>
        </a:xfrm>
        <a:prstGeom prst="homePlate">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kern="1200"/>
            <a:t>Jan</a:t>
          </a:r>
        </a:p>
      </dsp:txBody>
      <dsp:txXfrm>
        <a:off x="2749" y="1289637"/>
        <a:ext cx="1459431" cy="721516"/>
      </dsp:txXfrm>
    </dsp:sp>
    <dsp:sp modelId="{7294D695-6B9B-4306-9A41-8CBFBADD52AD}">
      <dsp:nvSpPr>
        <dsp:cNvPr id="0" name=""/>
        <dsp:cNvSpPr/>
      </dsp:nvSpPr>
      <dsp:spPr>
        <a:xfrm>
          <a:off x="1438921" y="1289637"/>
          <a:ext cx="1639810" cy="721516"/>
        </a:xfrm>
        <a:prstGeom prst="chevron">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t>Feb</a:t>
          </a:r>
        </a:p>
      </dsp:txBody>
      <dsp:txXfrm>
        <a:off x="1799679" y="1289637"/>
        <a:ext cx="918294" cy="721516"/>
      </dsp:txXfrm>
    </dsp:sp>
    <dsp:sp modelId="{A564BA40-656F-40B3-8112-1AF01152EF6E}">
      <dsp:nvSpPr>
        <dsp:cNvPr id="0" name=""/>
        <dsp:cNvSpPr/>
      </dsp:nvSpPr>
      <dsp:spPr>
        <a:xfrm>
          <a:off x="2875093" y="1289637"/>
          <a:ext cx="1639810" cy="721516"/>
        </a:xfrm>
        <a:prstGeom prst="chevron">
          <a:avLst/>
        </a:prstGeom>
        <a:solidFill>
          <a:srgbClr val="44546A"/>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Mar</a:t>
          </a:r>
        </a:p>
      </dsp:txBody>
      <dsp:txXfrm>
        <a:off x="3235851" y="1289637"/>
        <a:ext cx="918294" cy="721516"/>
      </dsp:txXfrm>
    </dsp:sp>
    <dsp:sp modelId="{83CE512A-0B6A-4D51-A2B1-9EE0BF6BFC8F}">
      <dsp:nvSpPr>
        <dsp:cNvPr id="0" name=""/>
        <dsp:cNvSpPr/>
      </dsp:nvSpPr>
      <dsp:spPr>
        <a:xfrm>
          <a:off x="4311266" y="1289637"/>
          <a:ext cx="1639810" cy="721516"/>
        </a:xfrm>
        <a:prstGeom prst="chevron">
          <a:avLst/>
        </a:prstGeom>
        <a:solidFill>
          <a:srgbClr val="9A802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a:solidFill>
                <a:prstClr val="white"/>
              </a:solidFill>
              <a:latin typeface="Calibri" panose="020F0502020204030204"/>
              <a:ea typeface="+mn-ea"/>
              <a:cs typeface="+mn-cs"/>
            </a:rPr>
            <a:t>Apr</a:t>
          </a:r>
        </a:p>
      </dsp:txBody>
      <dsp:txXfrm>
        <a:off x="4672024" y="1289637"/>
        <a:ext cx="918294" cy="721516"/>
      </dsp:txXfrm>
    </dsp:sp>
    <dsp:sp modelId="{7C2EC2B9-78FF-483A-9401-A312ADB18C13}">
      <dsp:nvSpPr>
        <dsp:cNvPr id="0" name=""/>
        <dsp:cNvSpPr/>
      </dsp:nvSpPr>
      <dsp:spPr>
        <a:xfrm>
          <a:off x="5747438"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a:t>May</a:t>
          </a:r>
        </a:p>
      </dsp:txBody>
      <dsp:txXfrm>
        <a:off x="6108196" y="1289637"/>
        <a:ext cx="918294" cy="721516"/>
      </dsp:txXfrm>
    </dsp:sp>
    <dsp:sp modelId="{5ED4FBB7-0C08-498C-8A51-AD929D7A741A}">
      <dsp:nvSpPr>
        <dsp:cNvPr id="0" name=""/>
        <dsp:cNvSpPr/>
      </dsp:nvSpPr>
      <dsp:spPr>
        <a:xfrm>
          <a:off x="7183610"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a:t>Jun</a:t>
          </a:r>
        </a:p>
      </dsp:txBody>
      <dsp:txXfrm>
        <a:off x="7544368" y="1289637"/>
        <a:ext cx="918294" cy="721516"/>
      </dsp:txXfrm>
    </dsp:sp>
    <dsp:sp modelId="{A9C77218-AF30-4D0F-A8C8-85DBF7E99BB0}">
      <dsp:nvSpPr>
        <dsp:cNvPr id="0" name=""/>
        <dsp:cNvSpPr/>
      </dsp:nvSpPr>
      <dsp:spPr>
        <a:xfrm>
          <a:off x="8619782"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015" tIns="77343" rIns="38672" bIns="77343" numCol="1" spcCol="1270" anchor="ctr" anchorCtr="0">
          <a:noAutofit/>
        </a:bodyPr>
        <a:lstStyle/>
        <a:p>
          <a:pPr marL="0" lvl="0" indent="0" algn="ctr" defTabSz="1289050">
            <a:lnSpc>
              <a:spcPct val="90000"/>
            </a:lnSpc>
            <a:spcBef>
              <a:spcPct val="0"/>
            </a:spcBef>
            <a:spcAft>
              <a:spcPct val="35000"/>
            </a:spcAft>
            <a:buNone/>
          </a:pPr>
          <a:r>
            <a:rPr lang="en-US" sz="2900" kern="1200"/>
            <a:t>Jul</a:t>
          </a:r>
        </a:p>
      </dsp:txBody>
      <dsp:txXfrm>
        <a:off x="8980540" y="1289637"/>
        <a:ext cx="918294" cy="721516"/>
      </dsp:txXfrm>
    </dsp:sp>
    <dsp:sp modelId="{E60FAC86-2947-438C-B194-57907B3C5B6D}">
      <dsp:nvSpPr>
        <dsp:cNvPr id="0" name=""/>
        <dsp:cNvSpPr/>
      </dsp:nvSpPr>
      <dsp:spPr>
        <a:xfrm>
          <a:off x="10055954" y="1289637"/>
          <a:ext cx="1639810" cy="721516"/>
        </a:xfrm>
        <a:prstGeom prst="chevron">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ctr" defTabSz="1244600">
            <a:lnSpc>
              <a:spcPct val="90000"/>
            </a:lnSpc>
            <a:spcBef>
              <a:spcPct val="0"/>
            </a:spcBef>
            <a:spcAft>
              <a:spcPct val="35000"/>
            </a:spcAft>
            <a:buNone/>
          </a:pPr>
          <a:r>
            <a:rPr lang="en-US" sz="2800" kern="1200"/>
            <a:t>Aug</a:t>
          </a:r>
        </a:p>
      </dsp:txBody>
      <dsp:txXfrm>
        <a:off x="10416712" y="1289637"/>
        <a:ext cx="918294" cy="721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AFCB47-9325-4A0C-8F18-E559472E359E}">
      <dsp:nvSpPr>
        <dsp:cNvPr id="0" name=""/>
        <dsp:cNvSpPr/>
      </dsp:nvSpPr>
      <dsp:spPr>
        <a:xfrm>
          <a:off x="2952810" y="1748061"/>
          <a:ext cx="2221862" cy="1922001"/>
        </a:xfrm>
        <a:prstGeom prst="hexagon">
          <a:avLst>
            <a:gd name="adj" fmla="val 28570"/>
            <a:gd name="vf" fmla="val 115470"/>
          </a:avLst>
        </a:prstGeom>
        <a:solidFill>
          <a:schemeClr val="accent4"/>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0" kern="1200">
              <a:solidFill>
                <a:schemeClr val="tx1"/>
              </a:solidFill>
            </a:rPr>
            <a:t>Constraints</a:t>
          </a:r>
        </a:p>
      </dsp:txBody>
      <dsp:txXfrm>
        <a:off x="3321004" y="2066564"/>
        <a:ext cx="1485474" cy="1284995"/>
      </dsp:txXfrm>
    </dsp:sp>
    <dsp:sp modelId="{F304FE16-833C-4617-A034-41A16FA49526}">
      <dsp:nvSpPr>
        <dsp:cNvPr id="0" name=""/>
        <dsp:cNvSpPr/>
      </dsp:nvSpPr>
      <dsp:spPr>
        <a:xfrm>
          <a:off x="4344123" y="828514"/>
          <a:ext cx="838302" cy="722308"/>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C7EA7C-AC37-4465-82F7-1F9D1655B987}">
      <dsp:nvSpPr>
        <dsp:cNvPr id="0" name=""/>
        <dsp:cNvSpPr/>
      </dsp:nvSpPr>
      <dsp:spPr>
        <a:xfrm>
          <a:off x="3157475" y="0"/>
          <a:ext cx="1820800" cy="1575206"/>
        </a:xfrm>
        <a:prstGeom prst="hexagon">
          <a:avLst>
            <a:gd name="adj" fmla="val 2857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ClrTx/>
            <a:buSzTx/>
            <a:buFontTx/>
            <a:buNone/>
          </a:pPr>
          <a:r>
            <a:rPr kumimoji="0" lang="en-US" sz="1600" b="0" i="0" u="none" strike="noStrike" kern="1200" cap="none" spc="0" normalizeH="0" baseline="0" noProof="0">
              <a:ln/>
              <a:effectLst/>
              <a:uLnTx/>
              <a:uFillTx/>
              <a:latin typeface="Calibri" panose="020F0502020204030204"/>
              <a:ea typeface="+mn-ea"/>
              <a:cs typeface="+mn-cs"/>
            </a:rPr>
            <a:t>Available bandwidth</a:t>
          </a:r>
          <a:endParaRPr lang="en-US" sz="1600" kern="1200"/>
        </a:p>
      </dsp:txBody>
      <dsp:txXfrm>
        <a:off x="3459220" y="261045"/>
        <a:ext cx="1217310" cy="1053116"/>
      </dsp:txXfrm>
    </dsp:sp>
    <dsp:sp modelId="{4458E30D-77DD-4F3E-AD69-5D71656BEDF9}">
      <dsp:nvSpPr>
        <dsp:cNvPr id="0" name=""/>
        <dsp:cNvSpPr/>
      </dsp:nvSpPr>
      <dsp:spPr>
        <a:xfrm>
          <a:off x="5322487" y="2178846"/>
          <a:ext cx="838302" cy="722308"/>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FA33DA-3431-4C72-9A0C-91B5F00AAF6F}">
      <dsp:nvSpPr>
        <dsp:cNvPr id="0" name=""/>
        <dsp:cNvSpPr/>
      </dsp:nvSpPr>
      <dsp:spPr>
        <a:xfrm>
          <a:off x="4827361" y="968857"/>
          <a:ext cx="1820800" cy="1575206"/>
        </a:xfrm>
        <a:prstGeom prst="hexagon">
          <a:avLst>
            <a:gd name="adj" fmla="val 2857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ClrTx/>
            <a:buSzTx/>
            <a:buFontTx/>
            <a:buNone/>
          </a:pPr>
          <a:r>
            <a:rPr kumimoji="0" lang="en-US" sz="1600" b="0" i="0" u="none" strike="noStrike" kern="1200" cap="none" spc="0" normalizeH="0" baseline="0" noProof="0">
              <a:ln/>
              <a:effectLst/>
              <a:uLnTx/>
              <a:uFillTx/>
              <a:latin typeface="Calibri" panose="020F0502020204030204"/>
              <a:ea typeface="+mn-ea"/>
              <a:cs typeface="+mn-cs"/>
            </a:rPr>
            <a:t>Harsh weather</a:t>
          </a:r>
          <a:endParaRPr lang="en-US" sz="1600" kern="1200"/>
        </a:p>
      </dsp:txBody>
      <dsp:txXfrm>
        <a:off x="5129106" y="1229902"/>
        <a:ext cx="1217310" cy="1053116"/>
      </dsp:txXfrm>
    </dsp:sp>
    <dsp:sp modelId="{FE0F7ED5-131C-417C-9F2A-9B1452513E57}">
      <dsp:nvSpPr>
        <dsp:cNvPr id="0" name=""/>
        <dsp:cNvSpPr/>
      </dsp:nvSpPr>
      <dsp:spPr>
        <a:xfrm>
          <a:off x="4642852" y="3703117"/>
          <a:ext cx="838302" cy="722308"/>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C46D54-074E-4ADA-B6FB-D2542B8C9612}">
      <dsp:nvSpPr>
        <dsp:cNvPr id="0" name=""/>
        <dsp:cNvSpPr/>
      </dsp:nvSpPr>
      <dsp:spPr>
        <a:xfrm>
          <a:off x="4827361" y="2873519"/>
          <a:ext cx="1820800" cy="1575206"/>
        </a:xfrm>
        <a:prstGeom prst="hexagon">
          <a:avLst>
            <a:gd name="adj" fmla="val 2857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ClrTx/>
            <a:buSzTx/>
            <a:buFontTx/>
            <a:buNone/>
          </a:pPr>
          <a:r>
            <a:rPr kumimoji="0" lang="en-US" sz="1600" b="0" i="0" u="none" strike="noStrike" kern="1200" cap="none" spc="0" normalizeH="0" baseline="0" noProof="0">
              <a:ln/>
              <a:effectLst/>
              <a:uLnTx/>
              <a:uFillTx/>
              <a:latin typeface="Calibri" panose="020F0502020204030204"/>
              <a:ea typeface="+mn-ea"/>
              <a:cs typeface="+mn-cs"/>
            </a:rPr>
            <a:t>Database storage space</a:t>
          </a:r>
          <a:endParaRPr lang="en-US" sz="1600" kern="1200"/>
        </a:p>
      </dsp:txBody>
      <dsp:txXfrm>
        <a:off x="5129106" y="3134564"/>
        <a:ext cx="1217310" cy="1053116"/>
      </dsp:txXfrm>
    </dsp:sp>
    <dsp:sp modelId="{EDC72B25-969A-4674-B0FA-82B9D46CE4F3}">
      <dsp:nvSpPr>
        <dsp:cNvPr id="0" name=""/>
        <dsp:cNvSpPr/>
      </dsp:nvSpPr>
      <dsp:spPr>
        <a:xfrm>
          <a:off x="2956944" y="3861342"/>
          <a:ext cx="838302" cy="722308"/>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BC82E7-8EBB-410C-9D31-CCEA274AEEAD}">
      <dsp:nvSpPr>
        <dsp:cNvPr id="0" name=""/>
        <dsp:cNvSpPr/>
      </dsp:nvSpPr>
      <dsp:spPr>
        <a:xfrm>
          <a:off x="3157475" y="3843460"/>
          <a:ext cx="1820800" cy="1575206"/>
        </a:xfrm>
        <a:prstGeom prst="hexagon">
          <a:avLst>
            <a:gd name="adj" fmla="val 2857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ClrTx/>
            <a:buSzTx/>
            <a:buFontTx/>
            <a:buNone/>
          </a:pPr>
          <a:r>
            <a:rPr kumimoji="0" lang="en-US" sz="1600" b="0" i="0" u="none" strike="noStrike" kern="1200" cap="none" spc="0" normalizeH="0" baseline="0" noProof="0">
              <a:ln/>
              <a:effectLst/>
              <a:uLnTx/>
              <a:uFillTx/>
              <a:latin typeface="Calibri" panose="020F0502020204030204"/>
              <a:ea typeface="+mn-ea"/>
              <a:cs typeface="+mn-cs"/>
            </a:rPr>
            <a:t>Compatibility &amp; inter-operability</a:t>
          </a:r>
          <a:endParaRPr lang="en-US" sz="1600" kern="1200"/>
        </a:p>
      </dsp:txBody>
      <dsp:txXfrm>
        <a:off x="3459220" y="4104505"/>
        <a:ext cx="1217310" cy="1053116"/>
      </dsp:txXfrm>
    </dsp:sp>
    <dsp:sp modelId="{24AB67F9-B595-49A2-BB23-8DF98C0EE51B}">
      <dsp:nvSpPr>
        <dsp:cNvPr id="0" name=""/>
        <dsp:cNvSpPr/>
      </dsp:nvSpPr>
      <dsp:spPr>
        <a:xfrm>
          <a:off x="1962559" y="2511552"/>
          <a:ext cx="838302" cy="722308"/>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42980F-DF66-4FD6-BDD6-BA6CAFB9187E}">
      <dsp:nvSpPr>
        <dsp:cNvPr id="0" name=""/>
        <dsp:cNvSpPr/>
      </dsp:nvSpPr>
      <dsp:spPr>
        <a:xfrm>
          <a:off x="1479837" y="2874602"/>
          <a:ext cx="1820800" cy="1575206"/>
        </a:xfrm>
        <a:prstGeom prst="hexagon">
          <a:avLst>
            <a:gd name="adj" fmla="val 2857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ClrTx/>
            <a:buSzTx/>
            <a:buFontTx/>
            <a:buNone/>
          </a:pPr>
          <a:r>
            <a:rPr kumimoji="0" lang="en-US" sz="1600" b="0" i="0" u="none" strike="noStrike" kern="1200" cap="none" spc="0" normalizeH="0" baseline="0" noProof="0">
              <a:ln/>
              <a:effectLst/>
              <a:uLnTx/>
              <a:uFillTx/>
              <a:latin typeface="Calibri" panose="020F0502020204030204"/>
              <a:ea typeface="+mn-ea"/>
              <a:cs typeface="+mn-cs"/>
            </a:rPr>
            <a:t>Regulatory compliance</a:t>
          </a:r>
          <a:endParaRPr lang="en-US" sz="1600" kern="1200"/>
        </a:p>
      </dsp:txBody>
      <dsp:txXfrm>
        <a:off x="1781582" y="3135647"/>
        <a:ext cx="1217310" cy="1053116"/>
      </dsp:txXfrm>
    </dsp:sp>
    <dsp:sp modelId="{28F764EB-C4B6-4FF2-BBBF-D74C3897F207}">
      <dsp:nvSpPr>
        <dsp:cNvPr id="0" name=""/>
        <dsp:cNvSpPr/>
      </dsp:nvSpPr>
      <dsp:spPr>
        <a:xfrm>
          <a:off x="1479837" y="966690"/>
          <a:ext cx="1820800" cy="1575206"/>
        </a:xfrm>
        <a:prstGeom prst="hexagon">
          <a:avLst>
            <a:gd name="adj" fmla="val 2857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ClrTx/>
            <a:buSzTx/>
            <a:buFontTx/>
            <a:buNone/>
          </a:pPr>
          <a:r>
            <a:rPr kumimoji="0" lang="en-US" sz="1600" b="0" i="0" u="none" strike="noStrike" kern="1200" cap="none" spc="0" normalizeH="0" baseline="0" noProof="0">
              <a:ln/>
              <a:effectLst/>
              <a:uLnTx/>
              <a:uFillTx/>
              <a:latin typeface="Calibri" panose="020F0502020204030204"/>
              <a:ea typeface="+mn-ea"/>
              <a:cs typeface="+mn-cs"/>
            </a:rPr>
            <a:t>Comms s</a:t>
          </a:r>
          <a:r>
            <a:rPr kumimoji="0" lang="en-US" sz="1600" b="0" i="0" u="none" strike="noStrike" kern="1200" cap="none" spc="0" normalizeH="0" baseline="0" noProof="0">
              <a:ln/>
              <a:effectLst/>
              <a:uLnTx/>
              <a:uFillTx/>
              <a:latin typeface="+mn-lt"/>
              <a:ea typeface="+mn-ea"/>
              <a:cs typeface="+mn-cs"/>
            </a:rPr>
            <a:t>ystems integration</a:t>
          </a:r>
          <a:endParaRPr lang="en-US" sz="1600" kern="1200"/>
        </a:p>
      </dsp:txBody>
      <dsp:txXfrm>
        <a:off x="1781582" y="1227735"/>
        <a:ext cx="1217310" cy="10531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D08075-AD33-460C-AB09-FE09B2DA81C2}">
      <dsp:nvSpPr>
        <dsp:cNvPr id="0" name=""/>
        <dsp:cNvSpPr/>
      </dsp:nvSpPr>
      <dsp:spPr>
        <a:xfrm>
          <a:off x="2749" y="1289637"/>
          <a:ext cx="1639810" cy="721516"/>
        </a:xfrm>
        <a:prstGeom prst="homePlate">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6022" tIns="88011" rIns="44006" bIns="88011" numCol="1" spcCol="1270" anchor="ctr" anchorCtr="0">
          <a:noAutofit/>
        </a:bodyPr>
        <a:lstStyle/>
        <a:p>
          <a:pPr marL="0" lvl="0" indent="0" algn="ctr" defTabSz="1466850">
            <a:lnSpc>
              <a:spcPct val="90000"/>
            </a:lnSpc>
            <a:spcBef>
              <a:spcPct val="0"/>
            </a:spcBef>
            <a:spcAft>
              <a:spcPct val="35000"/>
            </a:spcAft>
            <a:buNone/>
          </a:pPr>
          <a:r>
            <a:rPr lang="en-US" sz="3300" kern="1200"/>
            <a:t>Jan</a:t>
          </a:r>
        </a:p>
      </dsp:txBody>
      <dsp:txXfrm>
        <a:off x="2749" y="1289637"/>
        <a:ext cx="1459431" cy="721516"/>
      </dsp:txXfrm>
    </dsp:sp>
    <dsp:sp modelId="{7294D695-6B9B-4306-9A41-8CBFBADD52AD}">
      <dsp:nvSpPr>
        <dsp:cNvPr id="0" name=""/>
        <dsp:cNvSpPr/>
      </dsp:nvSpPr>
      <dsp:spPr>
        <a:xfrm>
          <a:off x="1438921" y="1289637"/>
          <a:ext cx="1639810" cy="721516"/>
        </a:xfrm>
        <a:prstGeom prst="chevron">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kern="1200"/>
            <a:t>Feb</a:t>
          </a:r>
        </a:p>
      </dsp:txBody>
      <dsp:txXfrm>
        <a:off x="1799679" y="1289637"/>
        <a:ext cx="918294" cy="721516"/>
      </dsp:txXfrm>
    </dsp:sp>
    <dsp:sp modelId="{A564BA40-656F-40B3-8112-1AF01152EF6E}">
      <dsp:nvSpPr>
        <dsp:cNvPr id="0" name=""/>
        <dsp:cNvSpPr/>
      </dsp:nvSpPr>
      <dsp:spPr>
        <a:xfrm>
          <a:off x="2875093" y="1289637"/>
          <a:ext cx="1639810" cy="721516"/>
        </a:xfrm>
        <a:prstGeom prst="chevron">
          <a:avLst/>
        </a:prstGeom>
        <a:solidFill>
          <a:srgbClr val="44546A"/>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Mar</a:t>
          </a:r>
        </a:p>
      </dsp:txBody>
      <dsp:txXfrm>
        <a:off x="3235851" y="1289637"/>
        <a:ext cx="918294" cy="721516"/>
      </dsp:txXfrm>
    </dsp:sp>
    <dsp:sp modelId="{83CE512A-0B6A-4D51-A2B1-9EE0BF6BFC8F}">
      <dsp:nvSpPr>
        <dsp:cNvPr id="0" name=""/>
        <dsp:cNvSpPr/>
      </dsp:nvSpPr>
      <dsp:spPr>
        <a:xfrm>
          <a:off x="4311266" y="1289637"/>
          <a:ext cx="1639810" cy="721516"/>
        </a:xfrm>
        <a:prstGeom prst="chevron">
          <a:avLst/>
        </a:prstGeom>
        <a:solidFill>
          <a:srgbClr val="44546A"/>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Calibri" panose="020F0502020204030204"/>
              <a:ea typeface="+mn-ea"/>
              <a:cs typeface="+mn-cs"/>
            </a:rPr>
            <a:t>Apr</a:t>
          </a:r>
        </a:p>
      </dsp:txBody>
      <dsp:txXfrm>
        <a:off x="4672024" y="1289637"/>
        <a:ext cx="918294" cy="721516"/>
      </dsp:txXfrm>
    </dsp:sp>
    <dsp:sp modelId="{7C2EC2B9-78FF-483A-9401-A312ADB18C13}">
      <dsp:nvSpPr>
        <dsp:cNvPr id="0" name=""/>
        <dsp:cNvSpPr/>
      </dsp:nvSpPr>
      <dsp:spPr>
        <a:xfrm>
          <a:off x="5747438" y="1289637"/>
          <a:ext cx="1639810" cy="721516"/>
        </a:xfrm>
        <a:prstGeom prst="chevron">
          <a:avLst/>
        </a:prstGeom>
        <a:solidFill>
          <a:srgbClr val="9A802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a:solidFill>
                <a:prstClr val="white"/>
              </a:solidFill>
              <a:latin typeface="Calibri" panose="020F0502020204030204"/>
              <a:ea typeface="+mn-ea"/>
              <a:cs typeface="+mn-cs"/>
            </a:rPr>
            <a:t>May</a:t>
          </a:r>
        </a:p>
      </dsp:txBody>
      <dsp:txXfrm>
        <a:off x="6108196" y="1289637"/>
        <a:ext cx="918294" cy="721516"/>
      </dsp:txXfrm>
    </dsp:sp>
    <dsp:sp modelId="{5ED4FBB7-0C08-498C-8A51-AD929D7A741A}">
      <dsp:nvSpPr>
        <dsp:cNvPr id="0" name=""/>
        <dsp:cNvSpPr/>
      </dsp:nvSpPr>
      <dsp:spPr>
        <a:xfrm>
          <a:off x="7183610"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t>Jun</a:t>
          </a:r>
        </a:p>
      </dsp:txBody>
      <dsp:txXfrm>
        <a:off x="7544368" y="1289637"/>
        <a:ext cx="918294" cy="721516"/>
      </dsp:txXfrm>
    </dsp:sp>
    <dsp:sp modelId="{A9C77218-AF30-4D0F-A8C8-85DBF7E99BB0}">
      <dsp:nvSpPr>
        <dsp:cNvPr id="0" name=""/>
        <dsp:cNvSpPr/>
      </dsp:nvSpPr>
      <dsp:spPr>
        <a:xfrm>
          <a:off x="8619782" y="1289637"/>
          <a:ext cx="1639810" cy="721516"/>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4016" tIns="82677" rIns="41339" bIns="82677" numCol="1" spcCol="1270" anchor="ctr" anchorCtr="0">
          <a:noAutofit/>
        </a:bodyPr>
        <a:lstStyle/>
        <a:p>
          <a:pPr marL="0" lvl="0" indent="0" algn="ctr" defTabSz="1377950">
            <a:lnSpc>
              <a:spcPct val="90000"/>
            </a:lnSpc>
            <a:spcBef>
              <a:spcPct val="0"/>
            </a:spcBef>
            <a:spcAft>
              <a:spcPct val="35000"/>
            </a:spcAft>
            <a:buNone/>
          </a:pPr>
          <a:r>
            <a:rPr lang="en-US" sz="3100" kern="1200"/>
            <a:t>Jul</a:t>
          </a:r>
        </a:p>
      </dsp:txBody>
      <dsp:txXfrm>
        <a:off x="8980540" y="1289637"/>
        <a:ext cx="918294" cy="721516"/>
      </dsp:txXfrm>
    </dsp:sp>
    <dsp:sp modelId="{E60FAC86-2947-438C-B194-57907B3C5B6D}">
      <dsp:nvSpPr>
        <dsp:cNvPr id="0" name=""/>
        <dsp:cNvSpPr/>
      </dsp:nvSpPr>
      <dsp:spPr>
        <a:xfrm>
          <a:off x="10055954" y="1289637"/>
          <a:ext cx="1639810" cy="721516"/>
        </a:xfrm>
        <a:prstGeom prst="chevron">
          <a:avLst/>
        </a:prstGeom>
        <a:solidFill>
          <a:srgbClr val="44546A"/>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a:t>Aug</a:t>
          </a:r>
        </a:p>
      </dsp:txBody>
      <dsp:txXfrm>
        <a:off x="10416712" y="1289637"/>
        <a:ext cx="918294" cy="72151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542ED-819A-45D3-B4B4-79FA5EF21A1E}">
      <dsp:nvSpPr>
        <dsp:cNvPr id="0" name=""/>
        <dsp:cNvSpPr/>
      </dsp:nvSpPr>
      <dsp:spPr>
        <a:xfrm>
          <a:off x="1236" y="866029"/>
          <a:ext cx="1911122" cy="764449"/>
        </a:xfrm>
        <a:prstGeom prst="chevron">
          <a:avLst/>
        </a:prstGeom>
        <a:solidFill>
          <a:schemeClr val="accent4">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Segoe UI"/>
              <a:cs typeface="Segoe UI"/>
            </a:rPr>
            <a:t>Capture</a:t>
          </a:r>
        </a:p>
      </dsp:txBody>
      <dsp:txXfrm>
        <a:off x="383461" y="866029"/>
        <a:ext cx="1146673" cy="764449"/>
      </dsp:txXfrm>
    </dsp:sp>
    <dsp:sp modelId="{EE577044-A529-41C8-BDA2-E48001AFDA19}">
      <dsp:nvSpPr>
        <dsp:cNvPr id="0" name=""/>
        <dsp:cNvSpPr/>
      </dsp:nvSpPr>
      <dsp:spPr>
        <a:xfrm>
          <a:off x="1663913" y="931007"/>
          <a:ext cx="1586231" cy="634492"/>
        </a:xfrm>
        <a:prstGeom prst="chevron">
          <a:avLst/>
        </a:prstGeom>
        <a:solidFill>
          <a:schemeClr val="accent4">
            <a:alpha val="90000"/>
            <a:tint val="55000"/>
            <a:hueOff val="0"/>
            <a:satOff val="0"/>
            <a:lumOff val="0"/>
            <a:alphaOff val="0"/>
          </a:schemeClr>
        </a:solidFill>
        <a:ln w="12700" cap="flat" cmpd="sng" algn="ctr">
          <a:solidFill>
            <a:schemeClr val="accent4">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rtl="0">
            <a:lnSpc>
              <a:spcPct val="90000"/>
            </a:lnSpc>
            <a:spcBef>
              <a:spcPct val="0"/>
            </a:spcBef>
            <a:spcAft>
              <a:spcPct val="35000"/>
            </a:spcAft>
            <a:buNone/>
          </a:pPr>
          <a:r>
            <a:rPr lang="en-US" sz="1700" kern="1200">
              <a:latin typeface="Segoe UI"/>
              <a:cs typeface="Segoe UI"/>
            </a:rPr>
            <a:t>Inputs</a:t>
          </a:r>
        </a:p>
      </dsp:txBody>
      <dsp:txXfrm>
        <a:off x="1981159" y="931007"/>
        <a:ext cx="951739" cy="634492"/>
      </dsp:txXfrm>
    </dsp:sp>
    <dsp:sp modelId="{775C43F0-BB76-4604-A0ED-32DB0DF6031D}">
      <dsp:nvSpPr>
        <dsp:cNvPr id="0" name=""/>
        <dsp:cNvSpPr/>
      </dsp:nvSpPr>
      <dsp:spPr>
        <a:xfrm>
          <a:off x="3028073" y="931007"/>
          <a:ext cx="1586231" cy="634492"/>
        </a:xfrm>
        <a:prstGeom prst="chevron">
          <a:avLst/>
        </a:prstGeom>
        <a:solidFill>
          <a:schemeClr val="accent4">
            <a:alpha val="90000"/>
            <a:tint val="55000"/>
            <a:hueOff val="0"/>
            <a:satOff val="0"/>
            <a:lumOff val="0"/>
            <a:alphaOff val="0"/>
          </a:schemeClr>
        </a:solidFill>
        <a:ln w="12700" cap="flat" cmpd="sng" algn="ctr">
          <a:solidFill>
            <a:schemeClr val="accent4">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a:latin typeface="Segoe UI"/>
              <a:cs typeface="Segoe UI"/>
            </a:rPr>
            <a:t>Outputs</a:t>
          </a:r>
        </a:p>
      </dsp:txBody>
      <dsp:txXfrm>
        <a:off x="3345319" y="931007"/>
        <a:ext cx="951739" cy="634492"/>
      </dsp:txXfrm>
    </dsp:sp>
    <dsp:sp modelId="{2E640D41-81BB-462D-A24B-949FF95CB280}">
      <dsp:nvSpPr>
        <dsp:cNvPr id="0" name=""/>
        <dsp:cNvSpPr/>
      </dsp:nvSpPr>
      <dsp:spPr>
        <a:xfrm>
          <a:off x="1236" y="1737501"/>
          <a:ext cx="1911122" cy="764449"/>
        </a:xfrm>
        <a:prstGeom prst="chevron">
          <a:avLst/>
        </a:prstGeom>
        <a:solidFill>
          <a:schemeClr val="accent4">
            <a:shade val="50000"/>
            <a:hueOff val="-396136"/>
            <a:satOff val="0"/>
            <a:lumOff val="322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Segoe UI"/>
              <a:cs typeface="Segoe UI"/>
            </a:rPr>
            <a:t>Define</a:t>
          </a:r>
        </a:p>
      </dsp:txBody>
      <dsp:txXfrm>
        <a:off x="383461" y="1737501"/>
        <a:ext cx="1146673" cy="764449"/>
      </dsp:txXfrm>
    </dsp:sp>
    <dsp:sp modelId="{C5515586-6762-479E-905D-7F93A1D642BC}">
      <dsp:nvSpPr>
        <dsp:cNvPr id="0" name=""/>
        <dsp:cNvSpPr/>
      </dsp:nvSpPr>
      <dsp:spPr>
        <a:xfrm>
          <a:off x="1663913" y="1802479"/>
          <a:ext cx="1586231" cy="634492"/>
        </a:xfrm>
        <a:prstGeom prst="chevron">
          <a:avLst/>
        </a:prstGeom>
        <a:solidFill>
          <a:schemeClr val="accent4">
            <a:alpha val="90000"/>
            <a:tint val="55000"/>
            <a:hueOff val="0"/>
            <a:satOff val="0"/>
            <a:lumOff val="0"/>
            <a:alphaOff val="0"/>
          </a:schemeClr>
        </a:solidFill>
        <a:ln w="12700" cap="flat" cmpd="sng" algn="ctr">
          <a:solidFill>
            <a:schemeClr val="accent4">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a:latin typeface="Segoe UI"/>
              <a:cs typeface="Segoe UI"/>
            </a:rPr>
            <a:t>Scenarios</a:t>
          </a:r>
        </a:p>
      </dsp:txBody>
      <dsp:txXfrm>
        <a:off x="1981159" y="1802479"/>
        <a:ext cx="951739" cy="634492"/>
      </dsp:txXfrm>
    </dsp:sp>
    <dsp:sp modelId="{E6F2EAD4-4FED-4E24-8E62-898D1246889D}">
      <dsp:nvSpPr>
        <dsp:cNvPr id="0" name=""/>
        <dsp:cNvSpPr/>
      </dsp:nvSpPr>
      <dsp:spPr>
        <a:xfrm>
          <a:off x="3028073" y="1802479"/>
          <a:ext cx="1586231" cy="634492"/>
        </a:xfrm>
        <a:prstGeom prst="chevron">
          <a:avLst/>
        </a:prstGeom>
        <a:solidFill>
          <a:schemeClr val="accent4">
            <a:alpha val="90000"/>
            <a:tint val="55000"/>
            <a:hueOff val="0"/>
            <a:satOff val="0"/>
            <a:lumOff val="0"/>
            <a:alphaOff val="0"/>
          </a:schemeClr>
        </a:solidFill>
        <a:ln w="12700" cap="flat" cmpd="sng" algn="ctr">
          <a:solidFill>
            <a:schemeClr val="accent4">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rtl="0">
            <a:lnSpc>
              <a:spcPct val="90000"/>
            </a:lnSpc>
            <a:spcBef>
              <a:spcPct val="0"/>
            </a:spcBef>
            <a:spcAft>
              <a:spcPct val="35000"/>
            </a:spcAft>
            <a:buNone/>
          </a:pPr>
          <a:r>
            <a:rPr lang="en-US" sz="1700" kern="1200">
              <a:latin typeface="Segoe UI"/>
              <a:cs typeface="Segoe UI"/>
            </a:rPr>
            <a:t>Use Cases</a:t>
          </a:r>
        </a:p>
      </dsp:txBody>
      <dsp:txXfrm>
        <a:off x="3345319" y="1802479"/>
        <a:ext cx="951739" cy="634492"/>
      </dsp:txXfrm>
    </dsp:sp>
    <dsp:sp modelId="{12D52A36-6AF8-4D39-9C2E-51FABD679D8C}">
      <dsp:nvSpPr>
        <dsp:cNvPr id="0" name=""/>
        <dsp:cNvSpPr/>
      </dsp:nvSpPr>
      <dsp:spPr>
        <a:xfrm>
          <a:off x="1236" y="2608973"/>
          <a:ext cx="1911122" cy="764449"/>
        </a:xfrm>
        <a:prstGeom prst="chevron">
          <a:avLst/>
        </a:prstGeom>
        <a:solidFill>
          <a:schemeClr val="accent4">
            <a:shade val="50000"/>
            <a:hueOff val="-396136"/>
            <a:satOff val="0"/>
            <a:lumOff val="322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Segoe UI"/>
              <a:cs typeface="Segoe UI"/>
            </a:rPr>
            <a:t>Prioritize</a:t>
          </a:r>
        </a:p>
      </dsp:txBody>
      <dsp:txXfrm>
        <a:off x="383461" y="2608973"/>
        <a:ext cx="1146673" cy="764449"/>
      </dsp:txXfrm>
    </dsp:sp>
    <dsp:sp modelId="{95804343-AB60-4679-9E17-5EFADD665EDB}">
      <dsp:nvSpPr>
        <dsp:cNvPr id="0" name=""/>
        <dsp:cNvSpPr/>
      </dsp:nvSpPr>
      <dsp:spPr>
        <a:xfrm>
          <a:off x="1663913" y="2673951"/>
          <a:ext cx="1586231" cy="634492"/>
        </a:xfrm>
        <a:prstGeom prst="chevron">
          <a:avLst/>
        </a:prstGeom>
        <a:solidFill>
          <a:schemeClr val="accent4">
            <a:alpha val="90000"/>
            <a:tint val="55000"/>
            <a:hueOff val="0"/>
            <a:satOff val="0"/>
            <a:lumOff val="0"/>
            <a:alphaOff val="0"/>
          </a:schemeClr>
        </a:solidFill>
        <a:ln w="12700" cap="flat" cmpd="sng" algn="ctr">
          <a:solidFill>
            <a:schemeClr val="accent4">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a:latin typeface="Segoe UI"/>
              <a:cs typeface="Segoe UI"/>
            </a:rPr>
            <a:t>Measure</a:t>
          </a:r>
        </a:p>
      </dsp:txBody>
      <dsp:txXfrm>
        <a:off x="1981159" y="2673951"/>
        <a:ext cx="951739" cy="63449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696B31-198B-5E69-63EA-0E0CFD4E75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998460E-B09E-1D64-4877-F1781D6C820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A3CA79-0E1A-4610-9BBA-FC1E6DDB1A8D}" type="datetimeFigureOut">
              <a:rPr lang="en-US" smtClean="0"/>
              <a:t>8/3/23</a:t>
            </a:fld>
            <a:endParaRPr lang="en-US"/>
          </a:p>
        </p:txBody>
      </p:sp>
      <p:sp>
        <p:nvSpPr>
          <p:cNvPr id="4" name="Footer Placeholder 3">
            <a:extLst>
              <a:ext uri="{FF2B5EF4-FFF2-40B4-BE49-F238E27FC236}">
                <a16:creationId xmlns:a16="http://schemas.microsoft.com/office/drawing/2014/main" id="{48975A07-559A-427D-2E80-8051EF9815F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5C22AD7-CBB5-84CA-46C6-EC7AAFE2783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422D15-A0A2-4B3D-9B31-27D64F960CB9}" type="slidenum">
              <a:rPr lang="en-US" smtClean="0"/>
              <a:t>‹#›</a:t>
            </a:fld>
            <a:endParaRPr lang="en-US"/>
          </a:p>
        </p:txBody>
      </p:sp>
    </p:spTree>
    <p:extLst>
      <p:ext uri="{BB962C8B-B14F-4D97-AF65-F5344CB8AC3E}">
        <p14:creationId xmlns:p14="http://schemas.microsoft.com/office/powerpoint/2010/main" val="7104155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C8410-673B-4FBA-B2D8-A19D32DEFDF6}" type="datetimeFigureOut">
              <a:rPr lang="en-US" smtClean="0"/>
              <a:t>8/3/23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BD3DF-9771-4CEF-8FB7-00F14D7A0147}" type="slidenum">
              <a:rPr lang="en-US" smtClean="0"/>
              <a:t>‹#›</a:t>
            </a:fld>
            <a:endParaRPr lang="en-US"/>
          </a:p>
        </p:txBody>
      </p:sp>
    </p:spTree>
    <p:extLst>
      <p:ext uri="{BB962C8B-B14F-4D97-AF65-F5344CB8AC3E}">
        <p14:creationId xmlns:p14="http://schemas.microsoft.com/office/powerpoint/2010/main" val="2193554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github.com/gtri/rapid-modeling-tools/blob/master/ingrid/src/model_processing/pattern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8BD3DF-9771-4CEF-8FB7-00F14D7A0147}" type="slidenum">
              <a:rPr lang="en-US" smtClean="0"/>
              <a:t>1</a:t>
            </a:fld>
            <a:endParaRPr lang="en-US"/>
          </a:p>
        </p:txBody>
      </p:sp>
    </p:spTree>
    <p:extLst>
      <p:ext uri="{BB962C8B-B14F-4D97-AF65-F5344CB8AC3E}">
        <p14:creationId xmlns:p14="http://schemas.microsoft.com/office/powerpoint/2010/main" val="4220824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Value Prop in Gold</a:t>
            </a:r>
          </a:p>
          <a:p>
            <a:r>
              <a:rPr lang="en-US">
                <a:cs typeface="Calibri"/>
              </a:rPr>
              <a:t>C3 Operators and Decision Makers use white boards, excel, power point to visualize the different viewpoints</a:t>
            </a:r>
          </a:p>
          <a:p>
            <a:r>
              <a:rPr lang="en-US">
                <a:cs typeface="Calibri"/>
              </a:rPr>
              <a:t>Commercial tools like Cyber Assassin is too costly</a:t>
            </a:r>
          </a:p>
          <a:p>
            <a:r>
              <a:rPr lang="en-US">
                <a:cs typeface="Calibri"/>
              </a:rPr>
              <a:t>C3D wanted an internal tool to automate and save these system views for a wider audience to use</a:t>
            </a:r>
          </a:p>
        </p:txBody>
      </p:sp>
      <p:sp>
        <p:nvSpPr>
          <p:cNvPr id="4" name="Slide Number Placeholder 3"/>
          <p:cNvSpPr>
            <a:spLocks noGrp="1"/>
          </p:cNvSpPr>
          <p:nvPr>
            <p:ph type="sldNum" sz="quarter" idx="5"/>
          </p:nvPr>
        </p:nvSpPr>
        <p:spPr/>
        <p:txBody>
          <a:bodyPr/>
          <a:lstStyle/>
          <a:p>
            <a:fld id="{1B8BD3DF-9771-4CEF-8FB7-00F14D7A0147}" type="slidenum">
              <a:rPr lang="en-US" smtClean="0"/>
              <a:t>10</a:t>
            </a:fld>
            <a:endParaRPr lang="en-US"/>
          </a:p>
        </p:txBody>
      </p:sp>
    </p:spTree>
    <p:extLst>
      <p:ext uri="{BB962C8B-B14F-4D97-AF65-F5344CB8AC3E}">
        <p14:creationId xmlns:p14="http://schemas.microsoft.com/office/powerpoint/2010/main" val="1630103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Tactical Data Link</a:t>
            </a:r>
            <a:r>
              <a:rPr lang="en-US">
                <a:cs typeface="Calibri"/>
              </a:rPr>
              <a:t> or TDL uses a standard such as Link-16 or Link-22 to provide communications between military weapon systems.</a:t>
            </a:r>
          </a:p>
          <a:p>
            <a:r>
              <a:rPr lang="en-US">
                <a:cs typeface="Calibri"/>
              </a:rPr>
              <a:t>How many in audience are </a:t>
            </a:r>
            <a:r>
              <a:rPr lang="en-US" b="1">
                <a:cs typeface="Calibri"/>
              </a:rPr>
              <a:t>video gamers</a:t>
            </a:r>
            <a:r>
              <a:rPr lang="en-US">
                <a:cs typeface="Calibri"/>
              </a:rPr>
              <a:t>? You know when you share the picture with other gamers. You team up and pick the best way to fight or reach the games goal to win.</a:t>
            </a:r>
          </a:p>
          <a:p>
            <a:r>
              <a:rPr lang="en-US">
                <a:cs typeface="Calibri"/>
              </a:rPr>
              <a:t>TDLs work the same way. Each weapon system has a computer and display that shows the common picture built and seen by all other aircraft, ships, vehicles connected by the TDL.</a:t>
            </a:r>
          </a:p>
          <a:p>
            <a:r>
              <a:rPr lang="en-US">
                <a:cs typeface="Calibri"/>
              </a:rPr>
              <a:t>TDLs transmit, relay and receive valuable information to tell them where the friends and foes are located. </a:t>
            </a:r>
          </a:p>
        </p:txBody>
      </p:sp>
      <p:sp>
        <p:nvSpPr>
          <p:cNvPr id="4" name="Slide Number Placeholder 3"/>
          <p:cNvSpPr>
            <a:spLocks noGrp="1"/>
          </p:cNvSpPr>
          <p:nvPr>
            <p:ph type="sldNum" sz="quarter" idx="5"/>
          </p:nvPr>
        </p:nvSpPr>
        <p:spPr/>
        <p:txBody>
          <a:bodyPr/>
          <a:lstStyle/>
          <a:p>
            <a:fld id="{1B8BD3DF-9771-4CEF-8FB7-00F14D7A0147}" type="slidenum">
              <a:rPr lang="en-US" smtClean="0"/>
              <a:t>11</a:t>
            </a:fld>
            <a:endParaRPr lang="en-US"/>
          </a:p>
        </p:txBody>
      </p:sp>
    </p:spTree>
    <p:extLst>
      <p:ext uri="{BB962C8B-B14F-4D97-AF65-F5344CB8AC3E}">
        <p14:creationId xmlns:p14="http://schemas.microsoft.com/office/powerpoint/2010/main" val="4147832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TDLs have be around since </a:t>
            </a:r>
            <a:r>
              <a:rPr lang="en-US" b="1">
                <a:cs typeface="Calibri"/>
              </a:rPr>
              <a:t>1980s</a:t>
            </a:r>
            <a:r>
              <a:rPr lang="en-US">
                <a:cs typeface="Calibri"/>
              </a:rPr>
              <a:t>. </a:t>
            </a:r>
            <a:endParaRPr lang="en-US"/>
          </a:p>
          <a:p>
            <a:r>
              <a:rPr lang="en-US">
                <a:cs typeface="Calibri"/>
              </a:rPr>
              <a:t>There are multiple TDLs incorporated in the United States and Partnered Nations militaries to use and communicate with each other.</a:t>
            </a:r>
            <a:endParaRPr lang="en-US"/>
          </a:p>
          <a:p>
            <a:r>
              <a:rPr lang="en-US">
                <a:cs typeface="Calibri"/>
              </a:rPr>
              <a:t>These TDLs have </a:t>
            </a:r>
            <a:r>
              <a:rPr lang="en-US" b="1">
                <a:cs typeface="Calibri"/>
              </a:rPr>
              <a:t>different message standards</a:t>
            </a:r>
            <a:r>
              <a:rPr lang="en-US">
                <a:cs typeface="Calibri"/>
              </a:rPr>
              <a:t> called series. These messages </a:t>
            </a:r>
            <a:r>
              <a:rPr lang="en-US" b="1">
                <a:cs typeface="Calibri"/>
              </a:rPr>
              <a:t>build and update the picture</a:t>
            </a:r>
            <a:r>
              <a:rPr lang="en-US">
                <a:cs typeface="Calibri"/>
              </a:rPr>
              <a:t> within each weapon systems situational display.</a:t>
            </a:r>
          </a:p>
          <a:p>
            <a:r>
              <a:rPr lang="en-US">
                <a:cs typeface="Calibri"/>
              </a:rPr>
              <a:t>TDL development and limited use caused the allied militaries to reduce them into a joint family of TDLs called Variable Message Format, Link 16 and Link 22.  </a:t>
            </a:r>
          </a:p>
        </p:txBody>
      </p:sp>
      <p:sp>
        <p:nvSpPr>
          <p:cNvPr id="4" name="Slide Number Placeholder 3"/>
          <p:cNvSpPr>
            <a:spLocks noGrp="1"/>
          </p:cNvSpPr>
          <p:nvPr>
            <p:ph type="sldNum" sz="quarter" idx="5"/>
          </p:nvPr>
        </p:nvSpPr>
        <p:spPr/>
        <p:txBody>
          <a:bodyPr/>
          <a:lstStyle/>
          <a:p>
            <a:fld id="{1B8BD3DF-9771-4CEF-8FB7-00F14D7A0147}" type="slidenum">
              <a:rPr lang="en-US" smtClean="0"/>
              <a:t>12</a:t>
            </a:fld>
            <a:endParaRPr lang="en-US"/>
          </a:p>
        </p:txBody>
      </p:sp>
    </p:spTree>
    <p:extLst>
      <p:ext uri="{BB962C8B-B14F-4D97-AF65-F5344CB8AC3E}">
        <p14:creationId xmlns:p14="http://schemas.microsoft.com/office/powerpoint/2010/main" val="2759145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Multi-TDL Architecture is </a:t>
            </a:r>
            <a:r>
              <a:rPr lang="en-US" b="1">
                <a:cs typeface="Calibri"/>
              </a:rPr>
              <a:t>system of systems</a:t>
            </a:r>
            <a:r>
              <a:rPr lang="en-US">
                <a:cs typeface="Calibri"/>
              </a:rPr>
              <a:t>.</a:t>
            </a:r>
          </a:p>
          <a:p>
            <a:r>
              <a:rPr lang="en-US">
                <a:cs typeface="Calibri"/>
              </a:rPr>
              <a:t>TDL platforms exchange communication between different entities.</a:t>
            </a:r>
          </a:p>
          <a:p>
            <a:r>
              <a:rPr lang="en-US">
                <a:cs typeface="Calibri"/>
              </a:rPr>
              <a:t>Uses a combo of LOS and SATCOM with standardized formats.</a:t>
            </a:r>
          </a:p>
        </p:txBody>
      </p:sp>
      <p:sp>
        <p:nvSpPr>
          <p:cNvPr id="4" name="Slide Number Placeholder 3"/>
          <p:cNvSpPr>
            <a:spLocks noGrp="1"/>
          </p:cNvSpPr>
          <p:nvPr>
            <p:ph type="sldNum" sz="quarter" idx="5"/>
          </p:nvPr>
        </p:nvSpPr>
        <p:spPr/>
        <p:txBody>
          <a:bodyPr/>
          <a:lstStyle/>
          <a:p>
            <a:fld id="{1B8BD3DF-9771-4CEF-8FB7-00F14D7A0147}" type="slidenum">
              <a:rPr lang="en-US" smtClean="0"/>
              <a:t>13</a:t>
            </a:fld>
            <a:endParaRPr lang="en-US"/>
          </a:p>
        </p:txBody>
      </p:sp>
    </p:spTree>
    <p:extLst>
      <p:ext uri="{BB962C8B-B14F-4D97-AF65-F5344CB8AC3E}">
        <p14:creationId xmlns:p14="http://schemas.microsoft.com/office/powerpoint/2010/main" val="1909384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DoDAF stands for </a:t>
            </a:r>
            <a:r>
              <a:rPr lang="en-US" b="1" dirty="0">
                <a:cs typeface="Calibri"/>
              </a:rPr>
              <a:t>DoD Architecture Framework</a:t>
            </a:r>
            <a:r>
              <a:rPr lang="en-US" dirty="0">
                <a:cs typeface="Calibri"/>
              </a:rPr>
              <a:t> with 14 requested views listed here.</a:t>
            </a:r>
          </a:p>
          <a:p>
            <a:r>
              <a:rPr lang="en-US" dirty="0">
                <a:cs typeface="Calibri"/>
              </a:rPr>
              <a:t>DoDAF gives different system components like parts, interfaces, functions, behaviors to ensure sound engineering and a system that works and meets the customers needs.</a:t>
            </a:r>
          </a:p>
          <a:p>
            <a:r>
              <a:rPr lang="en-US" dirty="0">
                <a:cs typeface="Calibri"/>
              </a:rPr>
              <a:t>Four problems identified for current Multi-TDL Architecture.</a:t>
            </a: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8BFE-E9AC-4F9E-B5D5-EE2A6FCF92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025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8BD3DF-9771-4CEF-8FB7-00F14D7A0147}" type="slidenum">
              <a:rPr lang="en-US" smtClean="0"/>
              <a:t>15</a:t>
            </a:fld>
            <a:endParaRPr lang="en-US"/>
          </a:p>
        </p:txBody>
      </p:sp>
    </p:spTree>
    <p:extLst>
      <p:ext uri="{BB962C8B-B14F-4D97-AF65-F5344CB8AC3E}">
        <p14:creationId xmlns:p14="http://schemas.microsoft.com/office/powerpoint/2010/main" val="1162267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29A181-B0B1-4BD1-9D4F-3FC9CA6E28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688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Takes in specific information:</a:t>
            </a:r>
          </a:p>
          <a:p>
            <a:pPr marL="342900" indent="-342900">
              <a:buAutoNum type="arabicParenR"/>
            </a:pPr>
            <a:r>
              <a:rPr lang="en-US"/>
              <a:t>Configurations of weapon systems </a:t>
            </a:r>
          </a:p>
          <a:p>
            <a:pPr marL="342900" indent="-342900">
              <a:buAutoNum type="arabicParenR"/>
            </a:pPr>
            <a:r>
              <a:rPr lang="en-US"/>
              <a:t> Communication systems</a:t>
            </a:r>
          </a:p>
          <a:p>
            <a:pPr marL="285750" indent="-285750">
              <a:buFont typeface="Arial"/>
              <a:buChar char="•"/>
            </a:pPr>
            <a:r>
              <a:rPr lang="en-US"/>
              <a:t>Perform analysis on the communication system interactions of interest</a:t>
            </a:r>
          </a:p>
          <a:p>
            <a:r>
              <a:rPr lang="en-US"/>
              <a:t>-    Outputs system analysis that can be used for Analyses of Alternatives and DoDAF Views.</a:t>
            </a:r>
            <a:endParaRPr lang="en-US">
              <a:cs typeface="Calibri"/>
            </a:endParaRPr>
          </a:p>
        </p:txBody>
      </p:sp>
      <p:sp>
        <p:nvSpPr>
          <p:cNvPr id="4" name="Slide Number Placeholder 3"/>
          <p:cNvSpPr>
            <a:spLocks noGrp="1"/>
          </p:cNvSpPr>
          <p:nvPr>
            <p:ph type="sldNum" sz="quarter" idx="5"/>
          </p:nvPr>
        </p:nvSpPr>
        <p:spPr/>
        <p:txBody>
          <a:bodyPr/>
          <a:lstStyle/>
          <a:p>
            <a:fld id="{1B8BD3DF-9771-4CEF-8FB7-00F14D7A0147}" type="slidenum">
              <a:rPr lang="en-US" smtClean="0"/>
              <a:t>17</a:t>
            </a:fld>
            <a:endParaRPr lang="en-US"/>
          </a:p>
        </p:txBody>
      </p:sp>
    </p:spTree>
    <p:extLst>
      <p:ext uri="{BB962C8B-B14F-4D97-AF65-F5344CB8AC3E}">
        <p14:creationId xmlns:p14="http://schemas.microsoft.com/office/powerpoint/2010/main" val="2036625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8BFE-E9AC-4F9E-B5D5-EE2A6FCF92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872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a:t>
            </a:r>
          </a:p>
        </p:txBody>
      </p:sp>
      <p:sp>
        <p:nvSpPr>
          <p:cNvPr id="4" name="Slide Number Placeholder 3"/>
          <p:cNvSpPr>
            <a:spLocks noGrp="1"/>
          </p:cNvSpPr>
          <p:nvPr>
            <p:ph type="sldNum" sz="quarter" idx="5"/>
          </p:nvPr>
        </p:nvSpPr>
        <p:spPr/>
        <p:txBody>
          <a:bodyPr/>
          <a:lstStyle/>
          <a:p>
            <a:fld id="{1B8BD3DF-9771-4CEF-8FB7-00F14D7A0147}" type="slidenum">
              <a:rPr lang="en-US" smtClean="0"/>
              <a:t>20</a:t>
            </a:fld>
            <a:endParaRPr lang="en-US"/>
          </a:p>
        </p:txBody>
      </p:sp>
    </p:spTree>
    <p:extLst>
      <p:ext uri="{BB962C8B-B14F-4D97-AF65-F5344CB8AC3E}">
        <p14:creationId xmlns:p14="http://schemas.microsoft.com/office/powerpoint/2010/main" val="2668775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i="1">
                <a:cs typeface="Calibri"/>
              </a:rPr>
              <a:t>Each step forward and present themselves</a:t>
            </a:r>
          </a:p>
          <a:p>
            <a:pPr>
              <a:lnSpc>
                <a:spcPct val="90000"/>
              </a:lnSpc>
              <a:spcBef>
                <a:spcPts val="1000"/>
              </a:spcBef>
            </a:pPr>
            <a:endParaRPr lang="en-US">
              <a:cs typeface="Calibri"/>
            </a:endParaRPr>
          </a:p>
        </p:txBody>
      </p:sp>
      <p:sp>
        <p:nvSpPr>
          <p:cNvPr id="4" name="Slide Number Placeholder 3"/>
          <p:cNvSpPr>
            <a:spLocks noGrp="1"/>
          </p:cNvSpPr>
          <p:nvPr>
            <p:ph type="sldNum" sz="quarter" idx="5"/>
          </p:nvPr>
        </p:nvSpPr>
        <p:spPr/>
        <p:txBody>
          <a:bodyPr/>
          <a:lstStyle/>
          <a:p>
            <a:fld id="{1B8BD3DF-9771-4CEF-8FB7-00F14D7A0147}" type="slidenum">
              <a:rPr lang="en-US" smtClean="0"/>
              <a:t>2</a:t>
            </a:fld>
            <a:endParaRPr lang="en-US"/>
          </a:p>
        </p:txBody>
      </p:sp>
    </p:spTree>
    <p:extLst>
      <p:ext uri="{BB962C8B-B14F-4D97-AF65-F5344CB8AC3E}">
        <p14:creationId xmlns:p14="http://schemas.microsoft.com/office/powerpoint/2010/main" val="2968069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8BD3DF-9771-4CEF-8FB7-00F14D7A0147}" type="slidenum">
              <a:rPr lang="en-US" smtClean="0"/>
              <a:t>21</a:t>
            </a:fld>
            <a:endParaRPr lang="en-US"/>
          </a:p>
        </p:txBody>
      </p:sp>
    </p:spTree>
    <p:extLst>
      <p:ext uri="{BB962C8B-B14F-4D97-AF65-F5344CB8AC3E}">
        <p14:creationId xmlns:p14="http://schemas.microsoft.com/office/powerpoint/2010/main" val="2134168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Initial Requirement analysis to get an understanding of highest value to least value requirements in the eyes of the sponsor</a:t>
            </a:r>
          </a:p>
          <a:p>
            <a:endParaRPr lang="en-US"/>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Collected requirements via stakeholder </a:t>
            </a:r>
            <a:r>
              <a:rPr lang="en-US" u="sng"/>
              <a:t>conversations</a:t>
            </a:r>
            <a:r>
              <a:rPr lang="en-US"/>
              <a:t> as well as through </a:t>
            </a:r>
            <a:r>
              <a:rPr lang="en-US" u="sng"/>
              <a:t>documents</a:t>
            </a:r>
            <a:r>
              <a:rPr lang="en-US"/>
              <a:t> shared and </a:t>
            </a:r>
            <a:r>
              <a:rPr lang="en-US" u="sng"/>
              <a:t>emails</a:t>
            </a:r>
            <a:r>
              <a:rPr lang="en-US"/>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p>
          <a:p>
            <a:r>
              <a:rPr lang="en-US"/>
              <a:t>Smart Goals setting lead our requirements thinking as we shaped the requirements</a:t>
            </a:r>
          </a:p>
          <a:p>
            <a:endParaRPr lang="en-US"/>
          </a:p>
          <a:p>
            <a:r>
              <a:rPr lang="en-US"/>
              <a:t>Requirements split into several affinity groupings (Top Right) Requirement</a:t>
            </a:r>
          </a:p>
          <a:p>
            <a:endParaRPr lang="en-US"/>
          </a:p>
          <a:p>
            <a:r>
              <a:rPr lang="en-US"/>
              <a:t>Went back to the sponsor with comprehensive list of requirements and asked them to rate their own requirements using </a:t>
            </a:r>
            <a:r>
              <a:rPr lang="en-US" err="1"/>
              <a:t>MoSCoW</a:t>
            </a:r>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8BFE-E9AC-4F9E-B5D5-EE2A6FCF92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1175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effectLst/>
              </a:rPr>
              <a:t>Talk about how we generated the rationale for each requirement by reviewing the sponsor materials and doing separate research, </a:t>
            </a:r>
          </a:p>
          <a:p>
            <a:pPr rtl="0"/>
            <a:r>
              <a:rPr lang="en-US">
                <a:effectLst/>
              </a:rPr>
              <a:t>	e.g. what was the difference between IPERF and JPERF and how do they fit into the tool as a whole.</a:t>
            </a:r>
          </a:p>
          <a:p>
            <a:pPr rtl="0"/>
            <a:endParaRPr lang="en-US">
              <a:effectLst/>
            </a:endParaRPr>
          </a:p>
          <a:p>
            <a:pPr rtl="0"/>
            <a:r>
              <a:rPr lang="en-US">
                <a:effectLst/>
              </a:rPr>
              <a:t>Discuss how we devised tests based on the aforementioned research performed and where we were unable to find documentation online, that we had to go back to the sponsor and ask for clarification.</a:t>
            </a:r>
          </a:p>
          <a:p>
            <a:pPr rtl="0"/>
            <a:endParaRPr lang="en-US">
              <a:effectLst/>
            </a:endParaRPr>
          </a:p>
          <a:p>
            <a:pPr rtl="0"/>
            <a:r>
              <a:rPr lang="en-US">
                <a:effectLst/>
              </a:rPr>
              <a:t>We vetted our Rationale and Verification method with our Mentor first before approaching the sponsor.</a:t>
            </a:r>
          </a:p>
          <a:p>
            <a:pPr rtl="0"/>
            <a:endParaRPr lang="en-US">
              <a:effectLst/>
            </a:endParaRPr>
          </a:p>
          <a:p>
            <a:pPr rtl="0"/>
            <a:r>
              <a:rPr lang="en-US">
                <a:effectLst/>
              </a:rPr>
              <a:t>The Sponsor provided input on how some of the niche requirements could be verified.</a:t>
            </a:r>
          </a:p>
          <a:p>
            <a:pPr rtl="0"/>
            <a:endParaRPr lang="en-US">
              <a:effectLst/>
            </a:endParaRPr>
          </a:p>
          <a:p>
            <a:pPr rtl="0"/>
            <a:r>
              <a:rPr lang="en-US">
                <a:effectLst/>
              </a:rPr>
              <a:t>This was a real challenge for us</a:t>
            </a:r>
          </a:p>
          <a:p>
            <a:pPr rtl="0"/>
            <a:r>
              <a:rPr lang="en-US">
                <a:effectLst/>
              </a:rPr>
              <a:t>_________________________________________________________________________________________________________________</a:t>
            </a:r>
          </a:p>
          <a:p>
            <a:pPr rtl="0"/>
            <a:endParaRPr lang="en-US">
              <a:effectLst/>
            </a:endParaRPr>
          </a:p>
          <a:p>
            <a:pPr rtl="0"/>
            <a:r>
              <a:rPr lang="en-US" i="1">
                <a:effectLst/>
              </a:rPr>
              <a:t>Effectiveness, Accuracy and Reliability  - All of these criteria are directly related to each other.   Without reliable and accurate results a model or simulation is useless.  It’s the accuracy and reliability that really make the most successful modeling and simulation tools.  </a:t>
            </a:r>
          </a:p>
          <a:p>
            <a:pPr rtl="0"/>
            <a:r>
              <a:rPr lang="en-US" i="1">
                <a:effectLst/>
              </a:rPr>
              <a:t> </a:t>
            </a:r>
          </a:p>
          <a:p>
            <a:pPr rtl="0"/>
            <a:r>
              <a:rPr lang="en-US" i="1">
                <a:effectLst/>
              </a:rPr>
              <a:t>Testability - Since this is a tool that will be expanded upon it is essential that it is able to be easily testable now only to verify and demonstrate that the model in fact produces accurate and realistic results, but to verify the core functionality remains once future enhancements occur.</a:t>
            </a:r>
          </a:p>
          <a:p>
            <a:pPr rtl="0"/>
            <a:r>
              <a:rPr lang="en-US" i="1">
                <a:effectLst/>
              </a:rPr>
              <a:t> </a:t>
            </a:r>
          </a:p>
          <a:p>
            <a:pPr rtl="0"/>
            <a:r>
              <a:rPr lang="en-US" i="1">
                <a:effectLst/>
              </a:rPr>
              <a:t>Recoverability – There needs to be an ability to analysis the model data, whether this is through logs, visualization tools or playback capability, ideally all of the above.</a:t>
            </a:r>
          </a:p>
          <a:p>
            <a:pPr rtl="0"/>
            <a:r>
              <a:rPr lang="en-US" i="1">
                <a:effectLst/>
              </a:rPr>
              <a:t> </a:t>
            </a:r>
          </a:p>
          <a:p>
            <a:pPr rtl="0"/>
            <a:r>
              <a:rPr lang="en-US" i="1">
                <a:effectLst/>
              </a:rPr>
              <a:t>Maintainability and Upgradeability – As mentioned above, this tool is something that will be expanded upon to improve fidelity and potentially add additional capabilities in the future.  Creating a design that allows this tool to be maintained and upgraded will be essential.</a:t>
            </a:r>
          </a:p>
          <a:p>
            <a:pPr rtl="0"/>
            <a:r>
              <a:rPr lang="en-US" i="1">
                <a:effectLst/>
              </a:rPr>
              <a:t> </a:t>
            </a:r>
          </a:p>
          <a:p>
            <a:pPr rtl="0"/>
            <a:r>
              <a:rPr lang="en-US" i="1">
                <a:effectLst/>
              </a:rPr>
              <a:t>Interoperability -  This tool will evolve into an application that supports distributed applications across multiple systems</a:t>
            </a:r>
          </a:p>
          <a:p>
            <a:pPr rtl="0"/>
            <a:r>
              <a:rPr lang="en-US" i="1">
                <a:effectLst/>
              </a:rPr>
              <a:t> </a:t>
            </a:r>
          </a:p>
          <a:p>
            <a:pPr rtl="0"/>
            <a:r>
              <a:rPr lang="en-US" i="1">
                <a:effectLst/>
              </a:rPr>
              <a:t>Efficiency – To support the large scale scenarios that are a potential use case in this area, will need to develop an efficient design and implementation to prevent issues as we scale up</a:t>
            </a:r>
          </a:p>
          <a:p>
            <a:pPr rtl="0"/>
            <a:r>
              <a:rPr lang="en-US" i="1">
                <a:effectLst/>
              </a:rPr>
              <a:t> </a:t>
            </a:r>
          </a:p>
          <a:p>
            <a:pPr rtl="0"/>
            <a:r>
              <a:rPr lang="en-US" i="1">
                <a:effectLst/>
              </a:rPr>
              <a:t>Did not make the top list but are still important:</a:t>
            </a:r>
          </a:p>
          <a:p>
            <a:pPr rtl="0"/>
            <a:r>
              <a:rPr lang="en-US" i="1">
                <a:effectLst/>
              </a:rPr>
              <a:t> </a:t>
            </a:r>
          </a:p>
          <a:p>
            <a:pPr rtl="0"/>
            <a:r>
              <a:rPr lang="en-US" i="1">
                <a:effectLst/>
              </a:rPr>
              <a:t>Standards Compliance – We will absolutely need to adhere to some standards such as Link16/Link22 depending on what we are modeling, but it’s up for debate which all standards need to be implemented</a:t>
            </a:r>
          </a:p>
          <a:p>
            <a:pPr rtl="0"/>
            <a:r>
              <a:rPr lang="en-US" i="1"/>
              <a:t>Fidelity – Fidelity is important as well but for the initial design it’s ok to start with a lower fidelity and increase fidelity as this efforts grows.  There will be tradeoff into how much funding we have versus fidelity level but whatever fidelity level is decided it’s important that the results are consistently accurate and reliable. </a:t>
            </a:r>
          </a:p>
          <a:p>
            <a:endParaRPr lang="en-US" i="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8BFE-E9AC-4F9E-B5D5-EE2A6FCF92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633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ended up with a list of roughly 45 requirements and had no idea how we should prioritize them or how they were related to the Strategic objective. </a:t>
            </a:r>
          </a:p>
          <a:p>
            <a:endParaRPr lang="en-US">
              <a:cs typeface="Calibri"/>
            </a:endParaRPr>
          </a:p>
          <a:p>
            <a:r>
              <a:rPr lang="en-US">
                <a:cs typeface="Calibri"/>
              </a:rPr>
              <a:t>We defined 6 business requirements that captured the Value / utility that this tool was trying to achieve. All initial requirements were then traced back to the 6 key business requirements.</a:t>
            </a:r>
          </a:p>
          <a:p>
            <a:endParaRPr lang="en-US">
              <a:cs typeface="Calibri"/>
            </a:endParaRPr>
          </a:p>
          <a:p>
            <a:r>
              <a:rPr lang="en-US">
                <a:cs typeface="Calibri"/>
              </a:rPr>
              <a:t>The 6 business requirements were objectively easier to perform analysis on that assessing all 45.</a:t>
            </a:r>
          </a:p>
          <a:p>
            <a:endParaRPr lang="en-US">
              <a:cs typeface="Calibri"/>
            </a:endParaRPr>
          </a:p>
          <a:p>
            <a:r>
              <a:rPr lang="en-US" sz="1800">
                <a:effectLst/>
                <a:latin typeface="Times New Roman" panose="02020603050405020304" pitchFamily="18" charset="0"/>
                <a:ea typeface="Times New Roman" panose="02020603050405020304" pitchFamily="18" charset="0"/>
              </a:rPr>
              <a:t>The meta-requirement process rolls up the requirements into higher-level requirements that may </a:t>
            </a:r>
            <a:r>
              <a:rPr lang="en-US" sz="1800" u="sng">
                <a:effectLst/>
                <a:latin typeface="Times New Roman" panose="02020603050405020304" pitchFamily="18" charset="0"/>
                <a:ea typeface="Times New Roman" panose="02020603050405020304" pitchFamily="18" charset="0"/>
              </a:rPr>
              <a:t>not</a:t>
            </a:r>
            <a:r>
              <a:rPr lang="en-US" sz="1800">
                <a:effectLst/>
                <a:latin typeface="Times New Roman" panose="02020603050405020304" pitchFamily="18" charset="0"/>
                <a:ea typeface="Times New Roman" panose="02020603050405020304" pitchFamily="18" charset="0"/>
              </a:rPr>
              <a:t> be verifiable but capture the essence of the lower-level requirements</a:t>
            </a:r>
            <a:endParaRPr lang="en-US">
              <a:cs typeface="Calibri"/>
            </a:endParaRPr>
          </a:p>
          <a:p>
            <a:endParaRPr lang="en-US">
              <a:cs typeface="Calibri"/>
            </a:endParaRPr>
          </a:p>
          <a:p>
            <a:r>
              <a:rPr lang="en-US">
                <a:cs typeface="Calibri"/>
              </a:rPr>
              <a:t>This allowed for requirements traceability back to the business case and provided a solid foundation for the team to perform prioritization analysis on.</a:t>
            </a:r>
          </a:p>
          <a:p>
            <a:endParaRPr lang="en-US">
              <a:cs typeface="Calibri"/>
            </a:endParaRPr>
          </a:p>
          <a:p>
            <a:r>
              <a:rPr lang="en-US">
                <a:cs typeface="Calibri"/>
              </a:rPr>
              <a:t>_____________________________________________________________________</a:t>
            </a:r>
          </a:p>
          <a:p>
            <a:endParaRPr lang="en-US">
              <a:cs typeface="Calibri"/>
            </a:endParaRPr>
          </a:p>
          <a:p>
            <a:r>
              <a:rPr lang="en-US">
                <a:cs typeface="Calibri"/>
              </a:rPr>
              <a:t>Identifying and associating like requirements</a:t>
            </a:r>
          </a:p>
          <a:p>
            <a:r>
              <a:rPr lang="en-US">
                <a:cs typeface="Calibri"/>
              </a:rPr>
              <a:t>Specify what deriving means</a:t>
            </a:r>
            <a:endParaRPr lang="en-US"/>
          </a:p>
          <a:p>
            <a:r>
              <a:rPr lang="en-US">
                <a:cs typeface="Calibri"/>
              </a:rPr>
              <a:t>Mapping these to Objectives  </a:t>
            </a:r>
          </a:p>
          <a:p>
            <a:r>
              <a:rPr lang="en-US">
                <a:cs typeface="Calibri"/>
              </a:rPr>
              <a:t>        ~50 requirements were noted which is very tough to meet. We even had our prof and mentor comment on the likelihood of meeting these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8BFE-E9AC-4F9E-B5D5-EE2A6FCF92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619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Times New Roman" panose="02020603050405020304" pitchFamily="18" charset="0"/>
              </a:rPr>
              <a:t>Step 1 Prioritization Matrix:</a:t>
            </a:r>
          </a:p>
          <a:p>
            <a:pPr lvl="1"/>
            <a:r>
              <a:rPr lang="en-US" sz="1800">
                <a:effectLst/>
                <a:latin typeface="Times New Roman" panose="02020603050405020304" pitchFamily="18" charset="0"/>
                <a:ea typeface="Times New Roman" panose="02020603050405020304" pitchFamily="18" charset="0"/>
              </a:rPr>
              <a:t>Team 3 provided a list of 21 potential criteria </a:t>
            </a:r>
            <a:endParaRPr lang="en-US">
              <a:cs typeface="Calibri"/>
            </a:endParaRPr>
          </a:p>
          <a:p>
            <a:pPr lvl="1"/>
            <a:r>
              <a:rPr lang="en-US" sz="1800">
                <a:effectLst/>
                <a:latin typeface="Times New Roman" panose="02020603050405020304" pitchFamily="18" charset="0"/>
                <a:ea typeface="Times New Roman" panose="02020603050405020304" pitchFamily="18" charset="0"/>
              </a:rPr>
              <a:t>The </a:t>
            </a:r>
            <a:r>
              <a:rPr lang="en-US" sz="1800" u="sng">
                <a:solidFill>
                  <a:srgbClr val="008080"/>
                </a:solidFill>
                <a:effectLst/>
                <a:latin typeface="Times New Roman" panose="02020603050405020304" pitchFamily="18" charset="0"/>
                <a:ea typeface="Times New Roman" panose="02020603050405020304" pitchFamily="18" charset="0"/>
              </a:rPr>
              <a:t>Project Sponsor</a:t>
            </a:r>
            <a:r>
              <a:rPr lang="en-US" sz="1800">
                <a:effectLst/>
                <a:latin typeface="Times New Roman" panose="02020603050405020304" pitchFamily="18" charset="0"/>
                <a:ea typeface="Times New Roman" panose="02020603050405020304" pitchFamily="18" charset="0"/>
              </a:rPr>
              <a:t> suggested 9, and this formed the basis for the AHP</a:t>
            </a:r>
          </a:p>
          <a:p>
            <a:pPr lvl="1"/>
            <a:endParaRPr lang="en-US" sz="1800">
              <a:effectLst/>
              <a:latin typeface="Times New Roman" panose="02020603050405020304" pitchFamily="18" charset="0"/>
              <a:ea typeface="Times New Roman" panose="02020603050405020304" pitchFamily="18" charset="0"/>
            </a:endParaRPr>
          </a:p>
          <a:p>
            <a:pPr lvl="1"/>
            <a:r>
              <a:rPr lang="en-US" sz="1800">
                <a:effectLst/>
                <a:latin typeface="Times New Roman" panose="02020603050405020304" pitchFamily="18" charset="0"/>
                <a:ea typeface="Times New Roman" panose="02020603050405020304" pitchFamily="18" charset="0"/>
              </a:rPr>
              <a:t>They prioritized Effectiveness, Accuracy, Reliability, Testability, Recoverability, Maintainability, Upgradability, Interoperability and Efficiency as the most important criteria</a:t>
            </a:r>
          </a:p>
          <a:p>
            <a:pPr lvl="1"/>
            <a:endParaRPr lang="en-US" sz="1800">
              <a:effectLst/>
              <a:latin typeface="Times New Roman" panose="02020603050405020304" pitchFamily="18" charset="0"/>
              <a:cs typeface="Calibri"/>
            </a:endParaRPr>
          </a:p>
          <a:p>
            <a:pPr lvl="1"/>
            <a:r>
              <a:rPr lang="en-US" sz="1800">
                <a:effectLst/>
                <a:latin typeface="Times New Roman" panose="02020603050405020304" pitchFamily="18" charset="0"/>
                <a:cs typeface="Calibri"/>
              </a:rPr>
              <a:t>Also consider Fidelity and Standards Compliance</a:t>
            </a:r>
          </a:p>
          <a:p>
            <a:endParaRPr lang="en-US" sz="1800">
              <a:effectLst/>
              <a:latin typeface="Times New Roman" panose="02020603050405020304" pitchFamily="18" charset="0"/>
              <a:cs typeface="Calibri"/>
            </a:endParaRPr>
          </a:p>
          <a:p>
            <a:r>
              <a:rPr lang="en-US" sz="1800">
                <a:effectLst/>
                <a:latin typeface="Times New Roman" panose="02020603050405020304" pitchFamily="18" charset="0"/>
                <a:cs typeface="Calibri"/>
              </a:rPr>
              <a:t>Step 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cs typeface="Calibri"/>
              </a:rPr>
              <a:t>Ranking options by Criteria</a:t>
            </a:r>
          </a:p>
          <a:p>
            <a:endParaRPr lang="en-US">
              <a:cs typeface="Calibri"/>
            </a:endParaRPr>
          </a:p>
          <a:p>
            <a:r>
              <a:rPr lang="en-US">
                <a:cs typeface="Calibri"/>
              </a:rPr>
              <a:t>Step 3:</a:t>
            </a:r>
          </a:p>
          <a:p>
            <a:r>
              <a:rPr lang="en-US">
                <a:cs typeface="Calibri"/>
              </a:rPr>
              <a:t>Ranking options by all Criteria</a:t>
            </a:r>
          </a:p>
          <a:p>
            <a:endParaRPr lang="en-US">
              <a:cs typeface="Calibri"/>
            </a:endParaRPr>
          </a:p>
          <a:p>
            <a:r>
              <a:rPr lang="en-US">
                <a:cs typeface="Calibri"/>
              </a:rPr>
              <a:t>Step 4:</a:t>
            </a:r>
          </a:p>
          <a:p>
            <a:r>
              <a:rPr lang="en-US">
                <a:cs typeface="Calibri"/>
              </a:rPr>
              <a:t>Presented Findings to Sponsor and mentor and then they guided us to layer in the risk assessment </a:t>
            </a:r>
          </a:p>
          <a:p>
            <a:endParaRPr lang="en-US">
              <a:cs typeface="Calibri"/>
            </a:endParaRPr>
          </a:p>
          <a:p>
            <a:r>
              <a:rPr lang="en-US">
                <a:cs typeface="Calibri"/>
              </a:rPr>
              <a:t>Discuss big table and steps to rank requirements</a:t>
            </a:r>
            <a:endParaRPr lang="en-US"/>
          </a:p>
          <a:p>
            <a:r>
              <a:rPr lang="en-US">
                <a:cs typeface="Calibri"/>
              </a:rPr>
              <a:t>Final ranking weights – describe how we determined weights and why this was important</a:t>
            </a:r>
          </a:p>
        </p:txBody>
      </p:sp>
      <p:sp>
        <p:nvSpPr>
          <p:cNvPr id="4" name="Slide Number Placeholder 3"/>
          <p:cNvSpPr>
            <a:spLocks noGrp="1"/>
          </p:cNvSpPr>
          <p:nvPr>
            <p:ph type="sldNum" sz="quarter" idx="5"/>
          </p:nvPr>
        </p:nvSpPr>
        <p:spPr/>
        <p:txBody>
          <a:bodyPr/>
          <a:lstStyle/>
          <a:p>
            <a:fld id="{1B8BD3DF-9771-4CEF-8FB7-00F14D7A0147}" type="slidenum">
              <a:rPr lang="en-US" smtClean="0"/>
              <a:t>25</a:t>
            </a:fld>
            <a:endParaRPr lang="en-US"/>
          </a:p>
        </p:txBody>
      </p:sp>
    </p:spTree>
    <p:extLst>
      <p:ext uri="{BB962C8B-B14F-4D97-AF65-F5344CB8AC3E}">
        <p14:creationId xmlns:p14="http://schemas.microsoft.com/office/powerpoint/2010/main" val="2669154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8BD3DF-9771-4CEF-8FB7-00F14D7A0147}" type="slidenum">
              <a:rPr lang="en-US" smtClean="0"/>
              <a:t>26</a:t>
            </a:fld>
            <a:endParaRPr lang="en-US"/>
          </a:p>
        </p:txBody>
      </p:sp>
    </p:spTree>
    <p:extLst>
      <p:ext uri="{BB962C8B-B14F-4D97-AF65-F5344CB8AC3E}">
        <p14:creationId xmlns:p14="http://schemas.microsoft.com/office/powerpoint/2010/main" val="966617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a:t>Initially, we assigned risk levels to all 45 system requirements using T-shirt sizing, a qualitative risk assessment approach. </a:t>
            </a:r>
          </a:p>
          <a:p>
            <a:pPr marL="171450" indent="-171450">
              <a:buFont typeface="Wingdings" panose="05000000000000000000" pitchFamily="2" charset="2"/>
              <a:buChar char="Ø"/>
            </a:pPr>
            <a:r>
              <a:rPr lang="en-US"/>
              <a:t>Risks were categorized into high, medium, and low levels.</a:t>
            </a:r>
          </a:p>
          <a:p>
            <a:endParaRPr lang="en-US"/>
          </a:p>
          <a:p>
            <a:pPr marL="0" indent="0">
              <a:buFont typeface="Wingdings" panose="05000000000000000000" pitchFamily="2" charset="2"/>
              <a:buNone/>
            </a:pPr>
            <a:endParaRPr lang="en-US"/>
          </a:p>
          <a:p>
            <a:pPr marL="0" indent="0">
              <a:buFont typeface="Wingdings" panose="05000000000000000000" pitchFamily="2" charset="2"/>
              <a:buNone/>
            </a:pPr>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1B8BD3DF-9771-4CEF-8FB7-00F14D7A0147}" type="slidenum">
              <a:rPr lang="en-US" smtClean="0"/>
              <a:t>27</a:t>
            </a:fld>
            <a:endParaRPr lang="en-US"/>
          </a:p>
        </p:txBody>
      </p:sp>
    </p:spTree>
    <p:extLst>
      <p:ext uri="{BB962C8B-B14F-4D97-AF65-F5344CB8AC3E}">
        <p14:creationId xmlns:p14="http://schemas.microsoft.com/office/powerpoint/2010/main" val="710996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b="0"/>
              <a:t>Now, to help our sponsor make better informed decisions as they develop the MTA analysis tool,  we decided to refine our risk assessment approach.</a:t>
            </a:r>
          </a:p>
          <a:p>
            <a:pPr marL="171450" indent="-171450">
              <a:buFont typeface="Wingdings" panose="05000000000000000000" pitchFamily="2" charset="2"/>
              <a:buChar char="Ø"/>
            </a:pPr>
            <a:r>
              <a:rPr lang="en-US" b="0"/>
              <a:t>So, we moved from a poor-fitting T-shirt sizing approach to a more refined form-fitting one.</a:t>
            </a:r>
          </a:p>
          <a:p>
            <a:pPr marL="171450" indent="-171450">
              <a:buFont typeface="Wingdings" panose="05000000000000000000" pitchFamily="2" charset="2"/>
              <a:buChar char="Ø"/>
            </a:pPr>
            <a:r>
              <a:rPr lang="en-US" b="0"/>
              <a:t>We selected the NASA 5x5 prioritization matrix, which is a quantitative approach.</a:t>
            </a:r>
          </a:p>
          <a:p>
            <a:pPr marL="171450" indent="-171450">
              <a:buFont typeface="Wingdings" panose="05000000000000000000" pitchFamily="2" charset="2"/>
              <a:buChar char="Ø"/>
            </a:pPr>
            <a:r>
              <a:rPr lang="en-US" b="0"/>
              <a:t>Risks that fall in the red-zone have a high-impact and have a high likelihood of occurrence, while those in green are those with minimal impact and low likelihood of occurrence. </a:t>
            </a:r>
          </a:p>
          <a:p>
            <a:pPr marL="0" indent="0">
              <a:buFont typeface="Wingdings" panose="05000000000000000000" pitchFamily="2" charset="2"/>
              <a:buNone/>
            </a:pPr>
            <a:endParaRPr lang="en-US" b="0"/>
          </a:p>
        </p:txBody>
      </p:sp>
      <p:sp>
        <p:nvSpPr>
          <p:cNvPr id="4" name="Slide Number Placeholder 3"/>
          <p:cNvSpPr>
            <a:spLocks noGrp="1"/>
          </p:cNvSpPr>
          <p:nvPr>
            <p:ph type="sldNum" sz="quarter" idx="5"/>
          </p:nvPr>
        </p:nvSpPr>
        <p:spPr/>
        <p:txBody>
          <a:bodyPr/>
          <a:lstStyle/>
          <a:p>
            <a:fld id="{1B8BD3DF-9771-4CEF-8FB7-00F14D7A0147}" type="slidenum">
              <a:rPr lang="en-US" smtClean="0"/>
              <a:t>28</a:t>
            </a:fld>
            <a:endParaRPr lang="en-US"/>
          </a:p>
        </p:txBody>
      </p:sp>
    </p:spTree>
    <p:extLst>
      <p:ext uri="{BB962C8B-B14F-4D97-AF65-F5344CB8AC3E}">
        <p14:creationId xmlns:p14="http://schemas.microsoft.com/office/powerpoint/2010/main" val="7344109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solidFill>
                  <a:schemeClr val="bg1"/>
                </a:solidFill>
                <a:latin typeface="Segoe UI"/>
                <a:cs typeface="Segoe UI"/>
              </a:rPr>
              <a:t>The outputs of the MTA analysis tool as expected of the project team are:</a:t>
            </a:r>
          </a:p>
          <a:p>
            <a:pPr marL="171450" indent="-171450">
              <a:buFont typeface="Wingdings" panose="05000000000000000000" pitchFamily="2" charset="2"/>
              <a:buChar char="ü"/>
            </a:pPr>
            <a:r>
              <a:rPr lang="en-US" sz="1100">
                <a:solidFill>
                  <a:schemeClr val="bg1"/>
                </a:solidFill>
                <a:latin typeface="Segoe UI"/>
                <a:cs typeface="Segoe UI"/>
              </a:rPr>
              <a:t> The analysis of alternatives (</a:t>
            </a:r>
            <a:r>
              <a:rPr lang="en-US" sz="1100" err="1">
                <a:solidFill>
                  <a:schemeClr val="bg1"/>
                </a:solidFill>
                <a:latin typeface="Segoe UI"/>
                <a:cs typeface="Segoe UI"/>
              </a:rPr>
              <a:t>AoA</a:t>
            </a:r>
            <a:r>
              <a:rPr lang="en-US" sz="1100">
                <a:solidFill>
                  <a:schemeClr val="bg1"/>
                </a:solidFill>
                <a:latin typeface="Segoe UI"/>
                <a:cs typeface="Segoe UI"/>
              </a:rPr>
              <a:t>) of the physical architecture of the TDL network.</a:t>
            </a:r>
          </a:p>
          <a:p>
            <a:pPr marL="171450" indent="-171450">
              <a:buFont typeface="Wingdings" panose="05000000000000000000" pitchFamily="2" charset="2"/>
              <a:buChar char="ü"/>
            </a:pPr>
            <a:r>
              <a:rPr lang="en-US" sz="1100">
                <a:solidFill>
                  <a:schemeClr val="bg1"/>
                </a:solidFill>
                <a:latin typeface="Segoe UI"/>
                <a:cs typeface="Segoe UI"/>
              </a:rPr>
              <a:t>The analysis of the interactions of the constituent systems of the TDL network. </a:t>
            </a:r>
          </a:p>
          <a:p>
            <a:pPr marL="171450" indent="-171450">
              <a:buFont typeface="Wingdings" panose="05000000000000000000" pitchFamily="2" charset="2"/>
              <a:buChar char="ü"/>
            </a:pPr>
            <a:r>
              <a:rPr lang="en-US" sz="1100">
                <a:solidFill>
                  <a:schemeClr val="bg1"/>
                </a:solidFill>
                <a:latin typeface="Segoe UI"/>
                <a:cs typeface="Segoe UI"/>
              </a:rPr>
              <a:t>Generation of </a:t>
            </a:r>
            <a:r>
              <a:rPr lang="en-US" sz="1100" err="1">
                <a:solidFill>
                  <a:schemeClr val="bg1"/>
                </a:solidFill>
                <a:latin typeface="Segoe UI"/>
                <a:cs typeface="Segoe UI"/>
              </a:rPr>
              <a:t>DoDAF</a:t>
            </a:r>
            <a:r>
              <a:rPr lang="en-US" sz="1100">
                <a:solidFill>
                  <a:schemeClr val="bg1"/>
                </a:solidFill>
                <a:latin typeface="Segoe UI"/>
                <a:cs typeface="Segoe UI"/>
              </a:rPr>
              <a:t> views </a:t>
            </a:r>
          </a:p>
          <a:p>
            <a:pPr marL="171450" indent="-171450">
              <a:buFont typeface="Wingdings" panose="05000000000000000000" pitchFamily="2" charset="2"/>
              <a:buChar char="ü"/>
            </a:pPr>
            <a:endParaRPr lang="en-US" sz="1100">
              <a:solidFill>
                <a:schemeClr val="bg1"/>
              </a:solidFill>
              <a:latin typeface="Segoe UI"/>
              <a:cs typeface="Calibri"/>
            </a:endParaRPr>
          </a:p>
          <a:p>
            <a:pPr marL="171450" indent="-171450">
              <a:buFont typeface="Wingdings" panose="05000000000000000000" pitchFamily="2" charset="2"/>
              <a:buChar char="ü"/>
            </a:pPr>
            <a:r>
              <a:rPr lang="en-US" sz="1100">
                <a:solidFill>
                  <a:schemeClr val="bg1"/>
                </a:solidFill>
                <a:latin typeface="Segoe UI"/>
                <a:cs typeface="Segoe UI"/>
              </a:rPr>
              <a:t>Modeling and simulation of the first 2 outputs were considered low risk, however, the generation of the </a:t>
            </a:r>
            <a:r>
              <a:rPr lang="en-US" sz="1100" err="1">
                <a:solidFill>
                  <a:schemeClr val="bg1"/>
                </a:solidFill>
                <a:latin typeface="Segoe UI"/>
                <a:cs typeface="Segoe UI"/>
              </a:rPr>
              <a:t>DoDAF</a:t>
            </a:r>
            <a:r>
              <a:rPr lang="en-US" sz="1100">
                <a:solidFill>
                  <a:schemeClr val="bg1"/>
                </a:solidFill>
                <a:latin typeface="Segoe UI"/>
                <a:cs typeface="Segoe UI"/>
              </a:rPr>
              <a:t> views was a challenge and hence, considered high risk. As a matter of fact, our mentor saved the day when he’d suggested that we take a step back and focus more time and efforts to find a quick solution to generate a DoD AF view as this was critical roadblock to overcome.</a:t>
            </a:r>
          </a:p>
          <a:p>
            <a:pPr marL="171450" indent="-171450">
              <a:buFont typeface="Wingdings" panose="05000000000000000000" pitchFamily="2" charset="2"/>
              <a:buChar char="ü"/>
            </a:pPr>
            <a:r>
              <a:rPr lang="en-US" sz="1100" b="0"/>
              <a:t>From a risk mitigation standpoint, our focus was on risks that required immediate attention, hence those in the red zone. We worked closely with SMEs, our mentor, and sponsor team to develop appropriate mitigation strategies.</a:t>
            </a:r>
            <a:endParaRPr lang="en-US" sz="1100">
              <a:solidFill>
                <a:schemeClr val="bg1"/>
              </a:solidFill>
              <a:latin typeface="Segoe UI"/>
              <a:cs typeface="Calibri"/>
            </a:endParaRPr>
          </a:p>
          <a:p>
            <a:pPr marL="171450" indent="-171450">
              <a:buFont typeface="Wingdings" panose="05000000000000000000" pitchFamily="2" charset="2"/>
              <a:buChar char="ü"/>
            </a:pPr>
            <a:endParaRPr lang="en-US" sz="1100">
              <a:solidFill>
                <a:schemeClr val="bg1"/>
              </a:solidFill>
              <a:latin typeface="Segoe UI"/>
              <a:cs typeface="Calibri"/>
            </a:endParaRPr>
          </a:p>
          <a:p>
            <a:pPr marL="171450" indent="-171450">
              <a:buFont typeface="Wingdings" panose="05000000000000000000" pitchFamily="2" charset="2"/>
              <a:buChar char="ü"/>
            </a:pPr>
            <a:endParaRPr lang="en-US" sz="1100">
              <a:solidFill>
                <a:schemeClr val="bg1"/>
              </a:solidFill>
              <a:latin typeface="Segoe UI"/>
              <a:cs typeface="Calibri"/>
            </a:endParaRPr>
          </a:p>
          <a:p>
            <a:pPr marL="0" indent="0">
              <a:buFont typeface="Wingdings" panose="05000000000000000000" pitchFamily="2" charset="2"/>
              <a:buNone/>
            </a:pPr>
            <a:endParaRPr lang="en-US">
              <a:solidFill>
                <a:schemeClr val="bg1"/>
              </a:solidFill>
              <a:latin typeface="Segoe UI"/>
              <a:cs typeface="Calibr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8BFE-E9AC-4F9E-B5D5-EE2A6FCF92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5011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a:t>For this project, there were 8 assumptions made, but a couple of notable ones will be discussed.</a:t>
            </a:r>
          </a:p>
          <a:p>
            <a:pPr marL="171450" indent="-171450">
              <a:buFont typeface="Wingdings" panose="05000000000000000000" pitchFamily="2" charset="2"/>
              <a:buChar char="ü"/>
            </a:pPr>
            <a:r>
              <a:rPr lang="en-US"/>
              <a:t>The MTA analysis tool framework will be developed  using an MVP  (minimal viable product) approach, which is the use of minimal resources and time while delivering value to the sponsor. This approach helped us focus more on key activities within the boundaries of the system’s framework to deliver the framework within the project schedule.</a:t>
            </a:r>
          </a:p>
          <a:p>
            <a:pPr marL="171450" indent="-171450">
              <a:buFont typeface="Wingdings" panose="05000000000000000000" pitchFamily="2" charset="2"/>
              <a:buChar char="ü"/>
            </a:pPr>
            <a:r>
              <a:rPr lang="en-US"/>
              <a:t> The MTA analysis tool will be flexible and adaptable to changing requirements and environments;  this feature will allow for the tool to integrate with other external systems with the flexibility feature of the tool will also allow for system updates and upgrades.</a:t>
            </a:r>
          </a:p>
          <a:p>
            <a:pPr marL="171450" indent="-171450">
              <a:buFont typeface="Wingdings" panose="05000000000000000000" pitchFamily="2" charset="2"/>
              <a:buChar char="ü"/>
            </a:pPr>
            <a:r>
              <a:rPr lang="en-US"/>
              <a:t>  </a:t>
            </a:r>
          </a:p>
          <a:p>
            <a:pPr marL="0" indent="0">
              <a:buFont typeface="Wingdings" panose="05000000000000000000" pitchFamily="2" charset="2"/>
              <a:buNone/>
            </a:pPr>
            <a:r>
              <a:rPr lang="en-US"/>
              <a:t>For constraints, 6 were captured, and only a couple of notable ones will be discussed. </a:t>
            </a:r>
          </a:p>
          <a:p>
            <a:pPr marL="0" indent="0">
              <a:buFont typeface="Wingdings" panose="05000000000000000000" pitchFamily="2" charset="2"/>
              <a:buNone/>
            </a:pPr>
            <a:endParaRPr lang="en-US"/>
          </a:p>
          <a:p>
            <a:pPr marL="171450" indent="-171450">
              <a:buFont typeface="Wingdings" panose="05000000000000000000" pitchFamily="2" charset="2"/>
              <a:buChar char="ü"/>
            </a:pPr>
            <a:r>
              <a:rPr lang="en-US"/>
              <a:t>Harsh weather (thunderstorms, tornadoes, heavy winds, etc.) may disrupt the MTA tool’s assessment of the TDL network; this could result in some data loss.</a:t>
            </a:r>
          </a:p>
          <a:p>
            <a:pPr marL="171450" indent="-171450">
              <a:buFont typeface="Wingdings" panose="05000000000000000000" pitchFamily="2" charset="2"/>
              <a:buChar char="ü"/>
            </a:pPr>
            <a:r>
              <a:rPr lang="en-US"/>
              <a:t>Insufficient database storage could cause network congestion slowing down data transmission rate. </a:t>
            </a:r>
          </a:p>
          <a:p>
            <a:pPr marL="0" indent="0">
              <a:buFont typeface="Wingdings" panose="05000000000000000000" pitchFamily="2" charset="2"/>
              <a:buNone/>
            </a:pPr>
            <a:endParaRPr lang="en-US"/>
          </a:p>
          <a:p>
            <a:pPr marL="0" indent="0">
              <a:buFont typeface="Wingdings" panose="05000000000000000000" pitchFamily="2" charset="2"/>
              <a:buNone/>
            </a:pPr>
            <a:endParaRPr lang="en-US"/>
          </a:p>
          <a:p>
            <a:pPr marL="0" indent="0">
              <a:buFont typeface="Wingdings" panose="05000000000000000000" pitchFamily="2" charset="2"/>
              <a:buNone/>
            </a:pPr>
            <a:endParaRPr lang="en-US"/>
          </a:p>
        </p:txBody>
      </p:sp>
      <p:sp>
        <p:nvSpPr>
          <p:cNvPr id="4" name="Slide Number Placeholder 3"/>
          <p:cNvSpPr>
            <a:spLocks noGrp="1"/>
          </p:cNvSpPr>
          <p:nvPr>
            <p:ph type="sldNum" sz="quarter" idx="5"/>
          </p:nvPr>
        </p:nvSpPr>
        <p:spPr/>
        <p:txBody>
          <a:bodyPr/>
          <a:lstStyle/>
          <a:p>
            <a:fld id="{1B8BD3DF-9771-4CEF-8FB7-00F14D7A0147}" type="slidenum">
              <a:rPr lang="en-US" smtClean="0"/>
              <a:t>30</a:t>
            </a:fld>
            <a:endParaRPr lang="en-US"/>
          </a:p>
        </p:txBody>
      </p:sp>
    </p:spTree>
    <p:extLst>
      <p:ext uri="{BB962C8B-B14F-4D97-AF65-F5344CB8AC3E}">
        <p14:creationId xmlns:p14="http://schemas.microsoft.com/office/powerpoint/2010/main" val="348493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8BD3DF-9771-4CEF-8FB7-00F14D7A0147}" type="slidenum">
              <a:rPr lang="en-US" smtClean="0"/>
              <a:t>3</a:t>
            </a:fld>
            <a:endParaRPr lang="en-US"/>
          </a:p>
        </p:txBody>
      </p:sp>
    </p:spTree>
    <p:extLst>
      <p:ext uri="{BB962C8B-B14F-4D97-AF65-F5344CB8AC3E}">
        <p14:creationId xmlns:p14="http://schemas.microsoft.com/office/powerpoint/2010/main" val="2275297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Personal story </a:t>
            </a:r>
          </a:p>
          <a:p>
            <a:pPr marL="171450" indent="-171450">
              <a:buFont typeface="Arial" panose="020B0604020202020204" pitchFamily="34" charset="0"/>
              <a:buChar char="•"/>
            </a:pPr>
            <a:r>
              <a:rPr lang="en-US"/>
              <a:t>Metrics measure assessment and track success and performance </a:t>
            </a:r>
          </a:p>
          <a:p>
            <a:pPr marL="171450" indent="-171450">
              <a:buFont typeface="Arial" panose="020B0604020202020204" pitchFamily="34" charset="0"/>
              <a:buChar char="•"/>
            </a:pPr>
            <a:r>
              <a:rPr lang="en-US"/>
              <a:t>How do you measure the success of the tool you build</a:t>
            </a:r>
          </a:p>
        </p:txBody>
      </p:sp>
      <p:sp>
        <p:nvSpPr>
          <p:cNvPr id="4" name="Slide Number Placeholder 3"/>
          <p:cNvSpPr>
            <a:spLocks noGrp="1"/>
          </p:cNvSpPr>
          <p:nvPr>
            <p:ph type="sldNum" sz="quarter" idx="5"/>
          </p:nvPr>
        </p:nvSpPr>
        <p:spPr/>
        <p:txBody>
          <a:bodyPr/>
          <a:lstStyle/>
          <a:p>
            <a:fld id="{1B8BD3DF-9771-4CEF-8FB7-00F14D7A0147}" type="slidenum">
              <a:rPr lang="en-US" smtClean="0"/>
              <a:t>31</a:t>
            </a:fld>
            <a:endParaRPr lang="en-US"/>
          </a:p>
        </p:txBody>
      </p:sp>
    </p:spTree>
    <p:extLst>
      <p:ext uri="{BB962C8B-B14F-4D97-AF65-F5344CB8AC3E}">
        <p14:creationId xmlns:p14="http://schemas.microsoft.com/office/powerpoint/2010/main" val="1152484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Team had several meetings with Domain experts and SMEs to understand and arrive at the MOEs and the MOPs </a:t>
            </a:r>
          </a:p>
          <a:p>
            <a:r>
              <a:rPr lang="en-US"/>
              <a:t>MOPs for computer benchmarks have different metrics for measuring computer performance</a:t>
            </a:r>
          </a:p>
          <a:p>
            <a:r>
              <a:rPr lang="en-US"/>
              <a:t>MOPs for communications traffic measure the signal power, loss, frequency, rate of messages transferred etc. </a:t>
            </a:r>
          </a:p>
          <a:p>
            <a:r>
              <a:rPr lang="en-US"/>
              <a:t>MOPs for BIM are Knowledge for a military commander is the power</a:t>
            </a:r>
          </a:p>
          <a:p>
            <a:r>
              <a:rPr lang="en-US"/>
              <a:t>Situational awareness during a conflict</a:t>
            </a:r>
          </a:p>
        </p:txBody>
      </p:sp>
      <p:sp>
        <p:nvSpPr>
          <p:cNvPr id="4" name="Slide Number Placeholder 3"/>
          <p:cNvSpPr>
            <a:spLocks noGrp="1"/>
          </p:cNvSpPr>
          <p:nvPr>
            <p:ph type="sldNum" sz="quarter" idx="5"/>
          </p:nvPr>
        </p:nvSpPr>
        <p:spPr/>
        <p:txBody>
          <a:bodyPr/>
          <a:lstStyle/>
          <a:p>
            <a:fld id="{1B8BD3DF-9771-4CEF-8FB7-00F14D7A0147}" type="slidenum">
              <a:rPr lang="en-US" smtClean="0"/>
              <a:t>32</a:t>
            </a:fld>
            <a:endParaRPr lang="en-US"/>
          </a:p>
        </p:txBody>
      </p:sp>
    </p:spTree>
    <p:extLst>
      <p:ext uri="{BB962C8B-B14F-4D97-AF65-F5344CB8AC3E}">
        <p14:creationId xmlns:p14="http://schemas.microsoft.com/office/powerpoint/2010/main" val="1287995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Personal story on testing </a:t>
            </a:r>
          </a:p>
          <a:p>
            <a:r>
              <a:rPr lang="en-US"/>
              <a:t>During weekly meetings with sponsor we asked them what is it that they need to certify once the system is built</a:t>
            </a:r>
            <a:endParaRPr lang="en-US">
              <a:cs typeface="Calibri"/>
            </a:endParaRPr>
          </a:p>
          <a:p>
            <a:r>
              <a:rPr lang="en-US"/>
              <a:t>System does not crash during multiple rigorous testing</a:t>
            </a:r>
            <a:endParaRPr lang="en-US">
              <a:cs typeface="Calibri"/>
            </a:endParaRPr>
          </a:p>
          <a:p>
            <a:r>
              <a:rPr lang="en-US"/>
              <a:t>How accurate is the information being disseminated by the system – if 200 messages were sent</a:t>
            </a:r>
            <a:endParaRPr lang="en-US">
              <a:cs typeface="Calibri"/>
            </a:endParaRPr>
          </a:p>
          <a:p>
            <a:r>
              <a:rPr lang="en-US"/>
              <a:t>How many messages can the tool handle</a:t>
            </a:r>
            <a:endParaRPr lang="en-US">
              <a:cs typeface="Calibri"/>
            </a:endParaRPr>
          </a:p>
          <a:p>
            <a:r>
              <a:rPr lang="en-US"/>
              <a:t>Is this at the security level we needed </a:t>
            </a:r>
            <a:endParaRPr lang="en-US">
              <a:cs typeface="Calibri"/>
            </a:endParaRPr>
          </a:p>
          <a:p>
            <a:r>
              <a:rPr lang="en-US">
                <a:cs typeface="Calibri"/>
              </a:rPr>
              <a:t>This is a big component to Verification and Validation of the designed solution. The sponsor was looking for 3rd party V&amp;V in an independent environment without bias.</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8BFE-E9AC-4F9E-B5D5-EE2A6FCF92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575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8BD3DF-9771-4CEF-8FB7-00F14D7A0147}" type="slidenum">
              <a:rPr lang="en-US" smtClean="0"/>
              <a:t>34</a:t>
            </a:fld>
            <a:endParaRPr lang="en-US"/>
          </a:p>
        </p:txBody>
      </p:sp>
    </p:spTree>
    <p:extLst>
      <p:ext uri="{BB962C8B-B14F-4D97-AF65-F5344CB8AC3E}">
        <p14:creationId xmlns:p14="http://schemas.microsoft.com/office/powerpoint/2010/main" val="485149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Captures some of the requirements for Software Design</a:t>
            </a:r>
          </a:p>
          <a:p>
            <a:r>
              <a:rPr lang="en-US"/>
              <a:t>Attributes help identify what the behavior should produce – Status, Availability, </a:t>
            </a:r>
            <a:r>
              <a:rPr lang="en-US" err="1"/>
              <a:t>Notificaitons</a:t>
            </a:r>
            <a:endParaRPr lang="en-US" err="1">
              <a:cs typeface="Calibri"/>
            </a:endParaRPr>
          </a:p>
          <a:p>
            <a:r>
              <a:rPr lang="en-US">
                <a:cs typeface="Calibri"/>
              </a:rPr>
              <a:t>Information found ended up not being a goal for the framework deliveries</a:t>
            </a:r>
          </a:p>
          <a:p>
            <a:r>
              <a:rPr lang="en-US">
                <a:cs typeface="Calibri"/>
              </a:rPr>
              <a:t>Helps understand the important information attributes, aggregation, and security</a:t>
            </a:r>
          </a:p>
          <a:p>
            <a:r>
              <a:rPr lang="en-US">
                <a:cs typeface="Calibri"/>
              </a:rPr>
              <a:t>     -We captured this, but how does this tie into what the framework will do? Next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8BFE-E9AC-4F9E-B5D5-EE2A6FCF92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7691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Iteration after iteration </a:t>
            </a:r>
          </a:p>
          <a:p>
            <a:r>
              <a:rPr lang="en-US">
                <a:cs typeface="Calibri"/>
              </a:rPr>
              <a:t>Conceptualizing how a design tool can be used to design a tool using the design tool (That’s a mouthful)</a:t>
            </a:r>
            <a:endParaRPr lang="en-US">
              <a:ea typeface="Calibri"/>
              <a:cs typeface="Calibri"/>
            </a:endParaRPr>
          </a:p>
          <a:p>
            <a:r>
              <a:rPr lang="en-US">
                <a:cs typeface="Calibri"/>
              </a:rPr>
              <a:t>Decomposing and determining how deep we needed to go (rabbit hole)</a:t>
            </a:r>
            <a:endParaRPr lang="en-US">
              <a:ea typeface="Calibri"/>
              <a:cs typeface="Calibri"/>
            </a:endParaRPr>
          </a:p>
          <a:p>
            <a:r>
              <a:rPr lang="en-US">
                <a:cs typeface="Calibri"/>
              </a:rPr>
              <a:t>How can someone use this moving forward? Simplification with accuracy</a:t>
            </a:r>
            <a:endParaRPr lang="en-US">
              <a:ea typeface="Calibri"/>
              <a:cs typeface="Calibri"/>
            </a:endParaRPr>
          </a:p>
          <a:p>
            <a:r>
              <a:rPr lang="en-US">
                <a:cs typeface="Calibri"/>
              </a:rPr>
              <a:t>   -Re-building our simplified model logically into behavior took countless hours of checking inputs, outputs, and data types</a:t>
            </a:r>
            <a:endParaRPr lang="en-US">
              <a:ea typeface="Calibri"/>
              <a:cs typeface="Calibri"/>
            </a:endParaRPr>
          </a:p>
        </p:txBody>
      </p:sp>
      <p:sp>
        <p:nvSpPr>
          <p:cNvPr id="4" name="Slide Number Placeholder 3"/>
          <p:cNvSpPr>
            <a:spLocks noGrp="1"/>
          </p:cNvSpPr>
          <p:nvPr>
            <p:ph type="sldNum" sz="quarter" idx="5"/>
          </p:nvPr>
        </p:nvSpPr>
        <p:spPr/>
        <p:txBody>
          <a:bodyPr/>
          <a:lstStyle/>
          <a:p>
            <a:fld id="{1B8BD3DF-9771-4CEF-8FB7-00F14D7A0147}" type="slidenum">
              <a:rPr lang="en-US" smtClean="0"/>
              <a:t>36</a:t>
            </a:fld>
            <a:endParaRPr lang="en-US"/>
          </a:p>
        </p:txBody>
      </p:sp>
    </p:spTree>
    <p:extLst>
      <p:ext uri="{BB962C8B-B14F-4D97-AF65-F5344CB8AC3E}">
        <p14:creationId xmlns:p14="http://schemas.microsoft.com/office/powerpoint/2010/main" val="2297878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Attributes of an activity and data flow</a:t>
            </a:r>
          </a:p>
          <a:p>
            <a:r>
              <a:rPr lang="en-US">
                <a:cs typeface="Calibri"/>
              </a:rPr>
              <a:t>Loops, decisions, options, and duplicity</a:t>
            </a:r>
          </a:p>
          <a:p>
            <a:r>
              <a:rPr lang="en-US">
                <a:cs typeface="Calibri"/>
              </a:rPr>
              <a:t>Ordering, telling and responding </a:t>
            </a:r>
          </a:p>
          <a:p>
            <a:r>
              <a:rPr lang="en-US">
                <a:cs typeface="Calibri"/>
              </a:rPr>
              <a:t>     -I tell </a:t>
            </a:r>
            <a:r>
              <a:rPr lang="en-US" err="1">
                <a:cs typeface="Calibri"/>
              </a:rPr>
              <a:t>UberEats</a:t>
            </a:r>
            <a:r>
              <a:rPr lang="en-US">
                <a:cs typeface="Calibri"/>
              </a:rPr>
              <a:t> to bring me food, they respond with 'order received'</a:t>
            </a:r>
          </a:p>
        </p:txBody>
      </p:sp>
      <p:sp>
        <p:nvSpPr>
          <p:cNvPr id="4" name="Slide Number Placeholder 3"/>
          <p:cNvSpPr>
            <a:spLocks noGrp="1"/>
          </p:cNvSpPr>
          <p:nvPr>
            <p:ph type="sldNum" sz="quarter" idx="5"/>
          </p:nvPr>
        </p:nvSpPr>
        <p:spPr/>
        <p:txBody>
          <a:bodyPr/>
          <a:lstStyle/>
          <a:p>
            <a:fld id="{1B8BD3DF-9771-4CEF-8FB7-00F14D7A0147}" type="slidenum">
              <a:rPr lang="en-US" smtClean="0"/>
              <a:t>37</a:t>
            </a:fld>
            <a:endParaRPr lang="en-US"/>
          </a:p>
        </p:txBody>
      </p:sp>
    </p:spTree>
    <p:extLst>
      <p:ext uri="{BB962C8B-B14F-4D97-AF65-F5344CB8AC3E}">
        <p14:creationId xmlns:p14="http://schemas.microsoft.com/office/powerpoint/2010/main" val="22370792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of activities present as at a high-level doesn’t seem like much</a:t>
            </a:r>
          </a:p>
          <a:p>
            <a:r>
              <a:rPr lang="en-US">
                <a:cs typeface="Calibri"/>
              </a:rPr>
              <a:t>Sub-Activities and using a token(like drawing a marker through a maze)</a:t>
            </a:r>
          </a:p>
          <a:p>
            <a:r>
              <a:rPr lang="en-US"/>
              <a:t>Reading and converting loops</a:t>
            </a:r>
            <a:endParaRPr lang="en-US">
              <a:cs typeface="Calibri"/>
            </a:endParaRPr>
          </a:p>
          <a:p>
            <a:r>
              <a:rPr lang="en-US">
                <a:cs typeface="Calibri"/>
              </a:rPr>
              <a:t>Agnostic Analysis tool </a:t>
            </a:r>
          </a:p>
          <a:p>
            <a:r>
              <a:rPr lang="en-US">
                <a:cs typeface="Calibri"/>
              </a:rPr>
              <a:t>     </a:t>
            </a:r>
          </a:p>
          <a:p>
            <a:endParaRPr lang="en-US">
              <a:cs typeface="Calibri"/>
            </a:endParaRPr>
          </a:p>
        </p:txBody>
      </p:sp>
      <p:sp>
        <p:nvSpPr>
          <p:cNvPr id="4" name="Slide Number Placeholder 3"/>
          <p:cNvSpPr>
            <a:spLocks noGrp="1"/>
          </p:cNvSpPr>
          <p:nvPr>
            <p:ph type="sldNum" sz="quarter" idx="5"/>
          </p:nvPr>
        </p:nvSpPr>
        <p:spPr/>
        <p:txBody>
          <a:bodyPr/>
          <a:lstStyle/>
          <a:p>
            <a:fld id="{1B8BD3DF-9771-4CEF-8FB7-00F14D7A0147}" type="slidenum">
              <a:rPr lang="en-US" smtClean="0"/>
              <a:t>38</a:t>
            </a:fld>
            <a:endParaRPr lang="en-US"/>
          </a:p>
        </p:txBody>
      </p:sp>
    </p:spTree>
    <p:extLst>
      <p:ext uri="{BB962C8B-B14F-4D97-AF65-F5344CB8AC3E}">
        <p14:creationId xmlns:p14="http://schemas.microsoft.com/office/powerpoint/2010/main" val="1329430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8BD3DF-9771-4CEF-8FB7-00F14D7A0147}" type="slidenum">
              <a:rPr lang="en-US" smtClean="0"/>
              <a:t>39</a:t>
            </a:fld>
            <a:endParaRPr lang="en-US"/>
          </a:p>
        </p:txBody>
      </p:sp>
    </p:spTree>
    <p:extLst>
      <p:ext uri="{BB962C8B-B14F-4D97-AF65-F5344CB8AC3E}">
        <p14:creationId xmlns:p14="http://schemas.microsoft.com/office/powerpoint/2010/main" val="3484470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alluded to by Kwasi and Roger, one of our most challenging task / high risk items was surrounding the “generation” of graphical DoDAF views. As such we collectively decided that we should split into groups to do some research on existing tools and connectors. </a:t>
            </a:r>
          </a:p>
          <a:p>
            <a:endParaRPr lang="en-US"/>
          </a:p>
          <a:p>
            <a:r>
              <a:rPr lang="en-US"/>
              <a:t>Of the cuff, we were able to find an “off the shelf” solution, the Pure Connector, but upon further research, we noted that PURE is a </a:t>
            </a:r>
            <a:r>
              <a:rPr lang="en-US" err="1"/>
              <a:t>german</a:t>
            </a:r>
            <a:r>
              <a:rPr lang="en-US"/>
              <a:t> company. Given the nature of the tool and the fact that it is meant to be used on DoD Architectures, The sponsor ruled this option out. </a:t>
            </a:r>
          </a:p>
          <a:p>
            <a:endParaRPr lang="en-US"/>
          </a:p>
          <a:p>
            <a:r>
              <a:rPr lang="en-US"/>
              <a:t>When we began researching DoDAF view generation, was right about the time that Open AI released ChatGTP3 to the masses and it remains a very hot topic. Our team is a very forward thinking group and we saw how these Large Language Models were being used to create images and we tried to apply the same concept to DoDAF view generation. We had some great successes going this route, by leveraging UML instead of </a:t>
            </a:r>
            <a:r>
              <a:rPr lang="en-US" err="1"/>
              <a:t>SySML</a:t>
            </a:r>
            <a:r>
              <a:rPr lang="en-US"/>
              <a:t> we were able to get to an AI generated OV1. Our sponsor was thrilled that we were trying to bring innovative thinking to the forefront of their problem.</a:t>
            </a:r>
          </a:p>
          <a:p>
            <a:endParaRPr lang="en-US"/>
          </a:p>
          <a:p>
            <a:r>
              <a:rPr lang="en-US"/>
              <a:t>It’s funny because we ended up asking Chat GTP how it would go about generating graphical DoDAF views and it helped us write the text based UML test data.</a:t>
            </a:r>
          </a:p>
          <a:p>
            <a:endParaRPr lang="en-US"/>
          </a:p>
          <a:p>
            <a:r>
              <a:rPr lang="en-US"/>
              <a:t> Though there were great successes, this option was ultimately not selected as the Technology was deemed still too immature for the intended purpose, but remaining with very promising future outlook. </a:t>
            </a:r>
          </a:p>
          <a:p>
            <a:endParaRPr lang="en-US"/>
          </a:p>
          <a:p>
            <a:r>
              <a:rPr lang="en-US"/>
              <a:t>We considered custom solutions using open source software that had a strong business case. It could be tailor made to suit the needs of the sponsor, being built and maintained in house.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29A181-B0B1-4BD1-9D4F-3FC9CA6E28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7562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it is</a:t>
            </a:r>
          </a:p>
          <a:p>
            <a:r>
              <a:rPr lang="en-US">
                <a:cs typeface="Calibri"/>
              </a:rPr>
              <a:t>Aids to project </a:t>
            </a:r>
          </a:p>
          <a:p>
            <a:r>
              <a:rPr lang="en-US">
                <a:cs typeface="Calibri"/>
              </a:rPr>
              <a:t>Why these specific ones </a:t>
            </a:r>
          </a:p>
          <a:p>
            <a:r>
              <a:rPr lang="en-US">
                <a:cs typeface="Calibri"/>
              </a:rPr>
              <a:t>     - Too many unknowns from previous projects </a:t>
            </a:r>
          </a:p>
          <a:p>
            <a:r>
              <a:rPr lang="en-US">
                <a:cs typeface="Calibri"/>
              </a:rPr>
              <a:t>      - 9 </a:t>
            </a:r>
            <a:r>
              <a:rPr lang="en-US" err="1">
                <a:cs typeface="Calibri"/>
              </a:rPr>
              <a:t>mo</a:t>
            </a:r>
            <a:r>
              <a:rPr lang="en-US">
                <a:cs typeface="Calibri"/>
              </a:rPr>
              <a:t> + 2 </a:t>
            </a:r>
            <a:r>
              <a:rPr lang="en-US" err="1">
                <a:cs typeface="Calibri"/>
              </a:rPr>
              <a:t>yrs</a:t>
            </a:r>
            <a:r>
              <a:rPr lang="en-US">
                <a:cs typeface="Calibri"/>
              </a:rPr>
              <a:t> together brining domain knowledge across all aspects of this project, Life Derailments</a:t>
            </a:r>
          </a:p>
          <a:p>
            <a:r>
              <a:rPr lang="en-US">
                <a:cs typeface="Calibri"/>
              </a:rPr>
              <a:t>       - Gave</a:t>
            </a:r>
            <a:r>
              <a:rPr lang="en-US"/>
              <a:t> ability for team to grasp the design space and domain without any prior knowledge  - Mike </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B8BD3DF-9771-4CEF-8FB7-00F14D7A0147}" type="slidenum">
              <a:rPr lang="en-US" smtClean="0"/>
              <a:t>4</a:t>
            </a:fld>
            <a:endParaRPr lang="en-US"/>
          </a:p>
        </p:txBody>
      </p:sp>
    </p:spTree>
    <p:extLst>
      <p:ext uri="{BB962C8B-B14F-4D97-AF65-F5344CB8AC3E}">
        <p14:creationId xmlns:p14="http://schemas.microsoft.com/office/powerpoint/2010/main" val="16737296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B8BD3DF-9771-4CEF-8FB7-00F14D7A0147}" type="slidenum">
              <a:rPr lang="en-US" smtClean="0"/>
              <a:t>41</a:t>
            </a:fld>
            <a:endParaRPr lang="en-US"/>
          </a:p>
        </p:txBody>
      </p:sp>
    </p:spTree>
    <p:extLst>
      <p:ext uri="{BB962C8B-B14F-4D97-AF65-F5344CB8AC3E}">
        <p14:creationId xmlns:p14="http://schemas.microsoft.com/office/powerpoint/2010/main" val="23091283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alibri" panose="020F0502020204030204"/>
                <a:ea typeface="+mn-ea"/>
                <a:cs typeface="+mn-cs"/>
              </a:rPr>
              <a:t>Resource Flow Specification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alibri" panose="020F0502020204030204"/>
                <a:ea typeface="+mn-ea"/>
                <a:cs typeface="+mn-cs"/>
              </a:rPr>
              <a:t>System Functionality 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alibri" panose="020F0502020204030204"/>
                <a:ea typeface="+mn-ea"/>
                <a:cs typeface="+mn-cs"/>
              </a:rPr>
              <a:t>System Resource Flow Matrix</a:t>
            </a:r>
          </a:p>
          <a:p>
            <a:pPr algn="l"/>
            <a:endParaRPr lang="en-US"/>
          </a:p>
        </p:txBody>
      </p:sp>
      <p:sp>
        <p:nvSpPr>
          <p:cNvPr id="4" name="Slide Number Placeholder 3"/>
          <p:cNvSpPr>
            <a:spLocks noGrp="1"/>
          </p:cNvSpPr>
          <p:nvPr>
            <p:ph type="sldNum" sz="quarter" idx="5"/>
          </p:nvPr>
        </p:nvSpPr>
        <p:spPr/>
        <p:txBody>
          <a:bodyPr/>
          <a:lstStyle/>
          <a:p>
            <a:fld id="{1B8BD3DF-9771-4CEF-8FB7-00F14D7A0147}" type="slidenum">
              <a:rPr lang="en-US" smtClean="0"/>
              <a:t>43</a:t>
            </a:fld>
            <a:endParaRPr lang="en-US"/>
          </a:p>
        </p:txBody>
      </p:sp>
    </p:spTree>
    <p:extLst>
      <p:ext uri="{BB962C8B-B14F-4D97-AF65-F5344CB8AC3E}">
        <p14:creationId xmlns:p14="http://schemas.microsoft.com/office/powerpoint/2010/main" val="31508761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Ingrid: </a:t>
            </a:r>
            <a:r>
              <a:rPr lang="en-US" b="0" i="0">
                <a:solidFill>
                  <a:srgbClr val="E6EDF3"/>
                </a:solidFill>
                <a:effectLst/>
                <a:latin typeface="-apple-system"/>
              </a:rPr>
              <a:t>Ingrid uses Python to translate spreadsheet data with an accompanying modeling pattern into a set of JSON instructions</a:t>
            </a:r>
            <a:endParaRPr lang="en-US"/>
          </a:p>
          <a:p>
            <a:r>
              <a:rPr lang="en-US"/>
              <a:t>Player piano: </a:t>
            </a:r>
            <a:r>
              <a:rPr lang="en-US" b="0" i="0">
                <a:solidFill>
                  <a:srgbClr val="E6EDF3"/>
                </a:solidFill>
                <a:effectLst/>
                <a:latin typeface="-apple-system"/>
              </a:rPr>
              <a:t>Player Piano interprets  the JSON instructions as API calls to Cameo to build and maintain models</a:t>
            </a:r>
          </a:p>
          <a:p>
            <a:endParaRPr lang="en-US" b="0" i="0">
              <a:solidFill>
                <a:srgbClr val="E6EDF3"/>
              </a:solidFill>
              <a:effectLst/>
              <a:latin typeface="-apple-system"/>
            </a:endParaRPr>
          </a:p>
          <a:p>
            <a:pPr algn="l"/>
            <a:r>
              <a:rPr lang="en-US" b="0" i="0">
                <a:solidFill>
                  <a:srgbClr val="E6EDF3"/>
                </a:solidFill>
                <a:effectLst/>
                <a:latin typeface="-apple-system"/>
              </a:rPr>
              <a:t>Ingrid serves as a productivity tool allowing Model Based Systems Engineers to canvas data from stakeholders and incorporate that data into their Cameo Systems Model. Ingrid fulfills these duties by analyzing an Excel file according to specified modeling patterns to create a JSON representation of the model. </a:t>
            </a:r>
          </a:p>
          <a:p>
            <a:pPr algn="l"/>
            <a:r>
              <a:rPr lang="en-US" b="0" i="0">
                <a:solidFill>
                  <a:srgbClr val="E6EDF3"/>
                </a:solidFill>
                <a:effectLst/>
                <a:latin typeface="-apple-system"/>
              </a:rPr>
              <a:t>Next, the Player Piano interprets the JSON created by Ingrid through a series of API calls to MagicDraw actualizing the completed MBSE artifact.</a:t>
            </a:r>
          </a:p>
          <a:p>
            <a:pPr algn="l"/>
            <a:r>
              <a:rPr lang="en-US" b="0" i="0">
                <a:solidFill>
                  <a:srgbClr val="E6EDF3"/>
                </a:solidFill>
                <a:effectLst/>
                <a:latin typeface="-apple-system"/>
              </a:rPr>
              <a:t>For Ingrid, a modeling pattern refers to a JSON file located in the </a:t>
            </a:r>
            <a:r>
              <a:rPr lang="en-US" b="0" i="0" u="none" strike="noStrike">
                <a:solidFill>
                  <a:srgbClr val="E6EDF3"/>
                </a:solidFill>
                <a:effectLst/>
                <a:latin typeface="-apple-system"/>
                <a:hlinkClick r:id="rId3"/>
              </a:rPr>
              <a:t>patterns</a:t>
            </a:r>
            <a:r>
              <a:rPr lang="en-US" b="0" i="0">
                <a:solidFill>
                  <a:srgbClr val="E6EDF3"/>
                </a:solidFill>
                <a:effectLst/>
                <a:latin typeface="-apple-system"/>
              </a:rPr>
              <a:t> directory that describes a particular UML Metamodel. </a:t>
            </a:r>
          </a:p>
          <a:p>
            <a:pPr algn="l"/>
            <a:r>
              <a:rPr lang="en-US" b="0" i="0">
                <a:solidFill>
                  <a:srgbClr val="E6EDF3"/>
                </a:solidFill>
                <a:effectLst/>
                <a:latin typeface="-apple-system"/>
              </a:rPr>
              <a:t>At this moment, Ingrid has defined patterns for Composition, System Parts, Function Elaboration, Interface Data Flow, and others found </a:t>
            </a:r>
            <a:r>
              <a:rPr lang="en-US" b="0" i="0" u="none" strike="noStrike">
                <a:solidFill>
                  <a:srgbClr val="E6EDF3"/>
                </a:solidFill>
                <a:effectLst/>
                <a:latin typeface="-apple-system"/>
                <a:hlinkClick r:id="rId3"/>
              </a:rPr>
              <a:t>HERE</a:t>
            </a:r>
            <a:r>
              <a:rPr lang="en-US" b="0" i="0">
                <a:solidFill>
                  <a:srgbClr val="E6EDF3"/>
                </a:solidFill>
                <a:effectLst/>
                <a:latin typeface="-apple-system"/>
              </a:rPr>
              <a:t>. </a:t>
            </a:r>
          </a:p>
          <a:p>
            <a:pPr algn="l"/>
            <a:r>
              <a:rPr lang="en-US" b="0" i="0">
                <a:solidFill>
                  <a:srgbClr val="E6EDF3"/>
                </a:solidFill>
                <a:effectLst/>
                <a:latin typeface="-apple-system"/>
              </a:rPr>
              <a:t>As mentioned, Ingrid uses these UML metamodel JSON files to transform the data from the human readable Excel file into a meaningful model representation. </a:t>
            </a:r>
          </a:p>
          <a:p>
            <a:pPr algn="l"/>
            <a:r>
              <a:rPr lang="en-US" b="0" i="0">
                <a:solidFill>
                  <a:srgbClr val="E6EDF3"/>
                </a:solidFill>
                <a:effectLst/>
                <a:latin typeface="-apple-system"/>
              </a:rPr>
              <a:t>When creating an Excel file, it is imperative to know which UML metamodel the data adheres to and to name the columns of the data according to the keys in the Columns to Navigation Map variable of each pattern JSON.</a:t>
            </a:r>
          </a:p>
          <a:p>
            <a:pPr algn="l"/>
            <a:r>
              <a:rPr lang="en-US" b="0" i="0">
                <a:solidFill>
                  <a:srgbClr val="E6EDF3"/>
                </a:solidFill>
                <a:effectLst/>
                <a:latin typeface="-apple-system"/>
              </a:rPr>
              <a:t> Ingrid looks for those column names, which serve as a human readable translation of the UML metamodel meaning, and maps the UML metamodel interpretation onto those headers to understand the data present in the Excel file and the remaining columns it must create to fill out the subgraph. A subgraph provides the minimal representation required to model a feature in the model that corresponds to a row in the Excel file.</a:t>
            </a:r>
          </a:p>
          <a:p>
            <a:pPr algn="l"/>
            <a:r>
              <a:rPr lang="en-US" b="0" i="0">
                <a:solidFill>
                  <a:srgbClr val="E6EDF3"/>
                </a:solidFill>
                <a:effectLst/>
                <a:latin typeface="-apple-system"/>
              </a:rPr>
              <a:t>The Player Piano uses the UML metadata for each model element to call MagicDraw's API translating the graph representation of the model created by Ingrid into a fully functional Cameo model.</a:t>
            </a:r>
          </a:p>
          <a:p>
            <a:pPr algn="l"/>
            <a:r>
              <a:rPr lang="en-US" b="0" i="0">
                <a:solidFill>
                  <a:srgbClr val="E6EDF3"/>
                </a:solidFill>
                <a:effectLst/>
                <a:latin typeface="-apple-system"/>
              </a:rPr>
              <a:t>The Quick Start covers the create and compare commands available and the common ways System Engineers use them to develop complex models in practice.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29A181-B0B1-4BD1-9D4F-3FC9CA6E28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5391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 sz="1400"/>
          </a:p>
          <a:p>
            <a:endParaRPr lang="en" sz="1400"/>
          </a:p>
          <a:p>
            <a:endParaRPr lang="en" sz="1400"/>
          </a:p>
          <a:p>
            <a:endParaRPr lang="en" sz="1400"/>
          </a:p>
          <a:p>
            <a:r>
              <a:rPr lang="en-US" sz="1400" b="1">
                <a:cs typeface="Calibri"/>
              </a:rPr>
              <a:t>Surrogate Model </a:t>
            </a:r>
            <a:r>
              <a:rPr lang="en-US" sz="1400">
                <a:cs typeface="Calibri"/>
              </a:rPr>
              <a:t>is a mathematical transfer function used to help understand and modify physics-based equations to better show design results.</a:t>
            </a:r>
          </a:p>
          <a:p>
            <a:r>
              <a:rPr lang="en-US" sz="1400">
                <a:cs typeface="Calibri"/>
              </a:rPr>
              <a:t>Used for finding the best fit through regression</a:t>
            </a:r>
            <a:r>
              <a:rPr lang="en-US" sz="1400"/>
              <a:t> when an outcome of interest cannot be easily measured or computed.</a:t>
            </a:r>
            <a:endParaRPr lang="en-US" sz="1400">
              <a:cs typeface="Calibri"/>
            </a:endParaRPr>
          </a:p>
          <a:p>
            <a:endParaRPr lang="en-US" sz="1400"/>
          </a:p>
          <a:p>
            <a:r>
              <a:rPr lang="en-US" sz="1400" b="1"/>
              <a:t>Neural</a:t>
            </a:r>
            <a:r>
              <a:rPr lang="en-US" sz="1400" b="1">
                <a:cs typeface="Calibri"/>
              </a:rPr>
              <a:t> Networks</a:t>
            </a:r>
            <a:r>
              <a:rPr lang="en-US" sz="1400">
                <a:cs typeface="Calibri"/>
              </a:rPr>
              <a:t> created like the human brain interconnected by neurons</a:t>
            </a:r>
            <a:r>
              <a:rPr lang="en-US" sz="1400"/>
              <a:t> m</a:t>
            </a:r>
            <a:r>
              <a:rPr lang="en" sz="1400" err="1"/>
              <a:t>ade</a:t>
            </a:r>
            <a:r>
              <a:rPr lang="en" sz="1400"/>
              <a:t> up of one or more layers. </a:t>
            </a:r>
            <a:endParaRPr lang="en-US" sz="1400">
              <a:cs typeface="Calibri"/>
            </a:endParaRPr>
          </a:p>
          <a:p>
            <a:r>
              <a:rPr lang="en" sz="1400"/>
              <a:t>The first layer is called the "input layer", it receives data from the outside world (for example: an image or text). </a:t>
            </a:r>
            <a:endParaRPr lang="en-US" sz="1400"/>
          </a:p>
          <a:p>
            <a:r>
              <a:rPr lang="en" sz="1400"/>
              <a:t>The last layer is called the "output layer". The data from the neurons in the output layer is read and used as the output of the network.</a:t>
            </a:r>
            <a:endParaRPr lang="en-US" sz="1400">
              <a:cs typeface="Calibri"/>
            </a:endParaRPr>
          </a:p>
          <a:p>
            <a:endParaRPr lang="en" sz="1400">
              <a:cs typeface="Calibri"/>
            </a:endParaRPr>
          </a:p>
          <a:p>
            <a:r>
              <a:rPr lang="en" sz="1400" b="1">
                <a:cs typeface="Calibri"/>
              </a:rPr>
              <a:t>Multi-TDL Architecture</a:t>
            </a:r>
            <a:r>
              <a:rPr lang="en" sz="1400">
                <a:cs typeface="Calibri"/>
              </a:rPr>
              <a:t> has many different computer, communication, and information systems variables to model exactly.</a:t>
            </a:r>
          </a:p>
          <a:p>
            <a:r>
              <a:rPr lang="en" sz="1400">
                <a:cs typeface="Calibri"/>
              </a:rPr>
              <a:t>I got the idea to use them from our PMASE SoS course when discussing BMDS with finding the best location for Navy missile ships to protect themselves and the island of interest.</a:t>
            </a:r>
          </a:p>
          <a:p>
            <a:r>
              <a:rPr lang="en" sz="1400">
                <a:cs typeface="Calibri"/>
              </a:rPr>
              <a:t>Part of Dr. Ender's thesis used a "Reporting" determination analysis. Reporting is done by TDLs between ships. </a:t>
            </a:r>
          </a:p>
          <a:p>
            <a:r>
              <a:rPr lang="en" sz="1400">
                <a:cs typeface="Calibri"/>
              </a:rPr>
              <a:t>This pointed me to think about and research how might we use this method for TDL analysis?</a:t>
            </a:r>
            <a:endParaRPr lang="en" sz="1400"/>
          </a:p>
          <a:p>
            <a:endParaRPr lang="en" sz="1400"/>
          </a:p>
        </p:txBody>
      </p:sp>
      <p:sp>
        <p:nvSpPr>
          <p:cNvPr id="4" name="Slide Number Placeholder 3"/>
          <p:cNvSpPr>
            <a:spLocks noGrp="1"/>
          </p:cNvSpPr>
          <p:nvPr>
            <p:ph type="sldNum" sz="quarter" idx="5"/>
          </p:nvPr>
        </p:nvSpPr>
        <p:spPr/>
        <p:txBody>
          <a:bodyPr/>
          <a:lstStyle/>
          <a:p>
            <a:fld id="{1B8BD3DF-9771-4CEF-8FB7-00F14D7A0147}" type="slidenum">
              <a:rPr lang="en-US" smtClean="0"/>
              <a:t>48</a:t>
            </a:fld>
            <a:endParaRPr lang="en-US"/>
          </a:p>
        </p:txBody>
      </p:sp>
    </p:spTree>
    <p:extLst>
      <p:ext uri="{BB962C8B-B14F-4D97-AF65-F5344CB8AC3E}">
        <p14:creationId xmlns:p14="http://schemas.microsoft.com/office/powerpoint/2010/main" val="10986605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Multi-TDL Exercise near Guam and HQ INDO-PACOM to find out how the location, TDL frequencies, distance affect TDL Throughput.</a:t>
            </a:r>
            <a:endParaRPr lang="en-US"/>
          </a:p>
          <a:p>
            <a:r>
              <a:rPr lang="en-US" b="1">
                <a:cs typeface="Calibri"/>
              </a:rPr>
              <a:t>Throughput</a:t>
            </a:r>
            <a:r>
              <a:rPr lang="en-US">
                <a:cs typeface="Calibri"/>
              </a:rPr>
              <a:t> is the maximum amount of information transferred across the TDL communication system.</a:t>
            </a:r>
          </a:p>
          <a:p>
            <a:r>
              <a:rPr lang="en-US">
                <a:cs typeface="Calibri"/>
              </a:rPr>
              <a:t>AWACS aircraft, Aircraft Carrier, Stryker Combat Vehicle connected with an RF radio TDL. Aircraft Carrier connected with HQ INDO-PACOM with a satellite radio TDL.</a:t>
            </a:r>
          </a:p>
          <a:p>
            <a:r>
              <a:rPr lang="en-US">
                <a:cs typeface="Calibri"/>
              </a:rPr>
              <a:t>Notice the AWACS or Stryker are not connected with satellites.  </a:t>
            </a:r>
          </a:p>
          <a:p>
            <a:r>
              <a:rPr lang="en-US">
                <a:cs typeface="Calibri"/>
              </a:rPr>
              <a:t>As a military JICO, I decided how to connect these different assets with same or different TDL to share the information but I used excel and white boards to make a "best guess"</a:t>
            </a:r>
            <a:endParaRPr lang="en-US"/>
          </a:p>
        </p:txBody>
      </p:sp>
      <p:sp>
        <p:nvSpPr>
          <p:cNvPr id="4" name="Slide Number Placeholder 3"/>
          <p:cNvSpPr>
            <a:spLocks noGrp="1"/>
          </p:cNvSpPr>
          <p:nvPr>
            <p:ph type="sldNum" sz="quarter" idx="5"/>
          </p:nvPr>
        </p:nvSpPr>
        <p:spPr/>
        <p:txBody>
          <a:bodyPr/>
          <a:lstStyle/>
          <a:p>
            <a:fld id="{1B8BD3DF-9771-4CEF-8FB7-00F14D7A0147}" type="slidenum">
              <a:rPr lang="en-US" smtClean="0"/>
              <a:t>49</a:t>
            </a:fld>
            <a:endParaRPr lang="en-US"/>
          </a:p>
        </p:txBody>
      </p:sp>
    </p:spTree>
    <p:extLst>
      <p:ext uri="{BB962C8B-B14F-4D97-AF65-F5344CB8AC3E}">
        <p14:creationId xmlns:p14="http://schemas.microsoft.com/office/powerpoint/2010/main" val="3844712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Trade Study: How do TDL assets communicate with each other?</a:t>
            </a:r>
          </a:p>
          <a:p>
            <a:pPr marL="228600" indent="-228600">
              <a:buAutoNum type="arabicParenR"/>
            </a:pPr>
            <a:r>
              <a:rPr lang="en-US">
                <a:cs typeface="Calibri"/>
              </a:rPr>
              <a:t>Latitude, longitude, altitude, distance, frequency                                                                                                            5) Apply DoE to calculate responses for each run.</a:t>
            </a:r>
          </a:p>
          <a:p>
            <a:pPr marL="228600" indent="-228600">
              <a:buAutoNum type="arabicParenR"/>
            </a:pPr>
            <a:r>
              <a:rPr lang="en-US">
                <a:cs typeface="Calibri"/>
              </a:rPr>
              <a:t>Bits Per Second. Link-16 Throughput 30K – 238K bps and SATCOM Throughput 20T – 88T bytes                           6) Find the best fit to validate your new equation.</a:t>
            </a:r>
          </a:p>
          <a:p>
            <a:pPr marL="228600" indent="-228600">
              <a:buAutoNum type="arabicParenR"/>
            </a:pPr>
            <a:r>
              <a:rPr lang="en-US">
                <a:cs typeface="Calibri"/>
              </a:rPr>
              <a:t>Calculate Throughput with input parameters. Model series of equations to calculate output metrics in excel.</a:t>
            </a:r>
          </a:p>
          <a:p>
            <a:pPr marL="228600" indent="-228600">
              <a:buAutoNum type="arabicParenR"/>
            </a:pPr>
            <a:r>
              <a:rPr lang="en-US">
                <a:cs typeface="Calibri"/>
              </a:rPr>
              <a:t>Import Excel into Model Center. Use Design of Experiments (DOE) to create runs 1 to many. Values used can be same/different.</a:t>
            </a:r>
          </a:p>
          <a:p>
            <a:pPr marL="228600" indent="-228600">
              <a:buAutoNum type="arabicParenR"/>
            </a:pPr>
            <a:endParaRPr lang="en-US">
              <a:cs typeface="Calibri"/>
            </a:endParaRPr>
          </a:p>
        </p:txBody>
      </p:sp>
      <p:sp>
        <p:nvSpPr>
          <p:cNvPr id="4" name="Slide Number Placeholder 3"/>
          <p:cNvSpPr>
            <a:spLocks noGrp="1"/>
          </p:cNvSpPr>
          <p:nvPr>
            <p:ph type="sldNum" sz="quarter" idx="5"/>
          </p:nvPr>
        </p:nvSpPr>
        <p:spPr/>
        <p:txBody>
          <a:bodyPr/>
          <a:lstStyle/>
          <a:p>
            <a:fld id="{1B8BD3DF-9771-4CEF-8FB7-00F14D7A0147}" type="slidenum">
              <a:rPr lang="en-US" smtClean="0"/>
              <a:t>50</a:t>
            </a:fld>
            <a:endParaRPr lang="en-US"/>
          </a:p>
        </p:txBody>
      </p:sp>
    </p:spTree>
    <p:extLst>
      <p:ext uri="{BB962C8B-B14F-4D97-AF65-F5344CB8AC3E}">
        <p14:creationId xmlns:p14="http://schemas.microsoft.com/office/powerpoint/2010/main" val="19896264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How do we get the best Throughput Regression Model Fit to maximize the transfer of information in TDL communication system. Channel Capacity = Bandwidth x Log 2 (1 + SNR).</a:t>
            </a:r>
          </a:p>
          <a:p>
            <a:endParaRPr lang="en-US">
              <a:cs typeface="Calibri"/>
            </a:endParaRPr>
          </a:p>
          <a:p>
            <a:r>
              <a:rPr lang="en-US">
                <a:cs typeface="Calibri"/>
              </a:rPr>
              <a:t>What happens when distance between the aircraft, ship, vehicle is increased or decreased? Does this affect throughput with more or less information received?</a:t>
            </a:r>
          </a:p>
          <a:p>
            <a:endParaRPr lang="en-US">
              <a:cs typeface="Calibri"/>
            </a:endParaRPr>
          </a:p>
          <a:p>
            <a:r>
              <a:rPr lang="en-US">
                <a:cs typeface="Calibri"/>
              </a:rPr>
              <a:t>Look at the example Response Surface Plot.</a:t>
            </a:r>
          </a:p>
        </p:txBody>
      </p:sp>
      <p:sp>
        <p:nvSpPr>
          <p:cNvPr id="4" name="Slide Number Placeholder 3"/>
          <p:cNvSpPr>
            <a:spLocks noGrp="1"/>
          </p:cNvSpPr>
          <p:nvPr>
            <p:ph type="sldNum" sz="quarter" idx="5"/>
          </p:nvPr>
        </p:nvSpPr>
        <p:spPr/>
        <p:txBody>
          <a:bodyPr/>
          <a:lstStyle/>
          <a:p>
            <a:fld id="{1B8BD3DF-9771-4CEF-8FB7-00F14D7A0147}" type="slidenum">
              <a:rPr lang="en-US" smtClean="0"/>
              <a:t>51</a:t>
            </a:fld>
            <a:endParaRPr lang="en-US"/>
          </a:p>
        </p:txBody>
      </p:sp>
    </p:spTree>
    <p:extLst>
      <p:ext uri="{BB962C8B-B14F-4D97-AF65-F5344CB8AC3E}">
        <p14:creationId xmlns:p14="http://schemas.microsoft.com/office/powerpoint/2010/main" val="1293536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8BD3DF-9771-4CEF-8FB7-00F14D7A0147}" type="slidenum">
              <a:rPr lang="en-US" smtClean="0"/>
              <a:t>52</a:t>
            </a:fld>
            <a:endParaRPr lang="en-US"/>
          </a:p>
        </p:txBody>
      </p:sp>
    </p:spTree>
    <p:extLst>
      <p:ext uri="{BB962C8B-B14F-4D97-AF65-F5344CB8AC3E}">
        <p14:creationId xmlns:p14="http://schemas.microsoft.com/office/powerpoint/2010/main" val="1617163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rtl="0" fontAlgn="base">
              <a:buFont typeface="Arial" panose="020B0604020202020204" pitchFamily="34" charset="0"/>
              <a:buChar char="•"/>
            </a:pPr>
            <a:r>
              <a:rPr lang="en-US" b="0" i="0">
                <a:solidFill>
                  <a:srgbClr val="000000"/>
                </a:solidFill>
                <a:effectLst/>
                <a:latin typeface="Calibri" panose="020F0502020204030204" pitchFamily="34" charset="0"/>
              </a:rPr>
              <a:t>Sponsors requested </a:t>
            </a:r>
            <a:r>
              <a:rPr lang="en-US" sz="1800" b="0" i="0">
                <a:solidFill>
                  <a:srgbClr val="000000"/>
                </a:solidFill>
                <a:effectLst/>
                <a:latin typeface="Calibri" panose="020F0502020204030204" pitchFamily="34" charset="0"/>
              </a:rPr>
              <a:t>a decomposition of the project scope into WBS constituent tasks to help with activity identification</a:t>
            </a:r>
          </a:p>
          <a:p>
            <a:pPr marL="171450" indent="-171450" algn="just" rtl="0" fontAlgn="base">
              <a:buFont typeface="Arial" panose="020B0604020202020204" pitchFamily="34" charset="0"/>
              <a:buChar char="•"/>
            </a:pPr>
            <a:r>
              <a:rPr lang="en-US" sz="1800" b="0" i="0">
                <a:solidFill>
                  <a:srgbClr val="000000"/>
                </a:solidFill>
                <a:effectLst/>
                <a:latin typeface="Calibri" panose="020F0502020204030204" pitchFamily="34" charset="0"/>
              </a:rPr>
              <a:t>Personal story </a:t>
            </a:r>
          </a:p>
          <a:p>
            <a:pPr marL="171450" indent="-171450" algn="just" rtl="0" fontAlgn="base">
              <a:buFont typeface="Arial" panose="020B0604020202020204" pitchFamily="34" charset="0"/>
              <a:buChar char="•"/>
            </a:pPr>
            <a:r>
              <a:rPr lang="en-US" sz="1800" b="0" i="0">
                <a:solidFill>
                  <a:srgbClr val="000000"/>
                </a:solidFill>
                <a:effectLst/>
                <a:latin typeface="Calibri" panose="020F0502020204030204" pitchFamily="34" charset="0"/>
              </a:rPr>
              <a:t>Manpower analysis is forecasting, tasks, resources, cost, timeline</a:t>
            </a:r>
          </a:p>
          <a:p>
            <a:pPr marL="171450" indent="-171450" algn="just" rtl="0" fontAlgn="base">
              <a:buFont typeface="Arial" panose="020B0604020202020204" pitchFamily="34" charset="0"/>
              <a:buChar char="•"/>
            </a:pPr>
            <a:r>
              <a:rPr lang="en-US" sz="1800" b="0" i="0">
                <a:solidFill>
                  <a:srgbClr val="000000"/>
                </a:solidFill>
                <a:effectLst/>
                <a:latin typeface="Calibri" panose="020F0502020204030204" pitchFamily="34" charset="0"/>
              </a:rPr>
              <a:t>CPM and a CCM help understand the level of effort, resources and timeline needed to complete the project. </a:t>
            </a:r>
            <a:endParaRPr lang="en-US" b="0" i="0">
              <a:solidFill>
                <a:srgbClr val="000000"/>
              </a:solidFill>
              <a:effectLst/>
              <a:latin typeface="Calibri" panose="020F0502020204030204" pitchFamily="34" charset="0"/>
            </a:endParaRPr>
          </a:p>
          <a:p>
            <a:pPr marL="171450" indent="-171450">
              <a:buFont typeface="Arial" panose="020B0604020202020204" pitchFamily="34" charset="0"/>
              <a:buChar char="•"/>
            </a:pPr>
            <a:r>
              <a:rPr lang="en-US" b="0" i="0">
                <a:solidFill>
                  <a:srgbClr val="000000"/>
                </a:solidFill>
                <a:effectLst/>
                <a:latin typeface="Calibri" panose="020F0502020204030204" pitchFamily="34" charset="0"/>
              </a:rPr>
              <a:t>The cost factors will be derived from a WBS, PERT, CPM and CCM analysis for the total amount of labor hours utilized to build the Framework and to code the tool.</a:t>
            </a:r>
            <a:endParaRPr lang="en-US"/>
          </a:p>
        </p:txBody>
      </p:sp>
      <p:sp>
        <p:nvSpPr>
          <p:cNvPr id="4" name="Slide Number Placeholder 3"/>
          <p:cNvSpPr>
            <a:spLocks noGrp="1"/>
          </p:cNvSpPr>
          <p:nvPr>
            <p:ph type="sldNum" sz="quarter" idx="5"/>
          </p:nvPr>
        </p:nvSpPr>
        <p:spPr/>
        <p:txBody>
          <a:bodyPr/>
          <a:lstStyle/>
          <a:p>
            <a:fld id="{1B8BD3DF-9771-4CEF-8FB7-00F14D7A0147}" type="slidenum">
              <a:rPr lang="en-US" smtClean="0"/>
              <a:t>53</a:t>
            </a:fld>
            <a:endParaRPr lang="en-US"/>
          </a:p>
        </p:txBody>
      </p:sp>
    </p:spTree>
    <p:extLst>
      <p:ext uri="{BB962C8B-B14F-4D97-AF65-F5344CB8AC3E}">
        <p14:creationId xmlns:p14="http://schemas.microsoft.com/office/powerpoint/2010/main" val="32545426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a:solidFill>
                  <a:srgbClr val="000000"/>
                </a:solidFill>
                <a:effectLst/>
                <a:latin typeface="Calibri" panose="020F0502020204030204" pitchFamily="34" charset="0"/>
              </a:rPr>
              <a:t>The first step taken was performing a PERT analysis. </a:t>
            </a:r>
          </a:p>
          <a:p>
            <a:pPr marL="171450" indent="-171450">
              <a:buFont typeface="Arial" panose="020B0604020202020204" pitchFamily="34" charset="0"/>
              <a:buChar char="•"/>
            </a:pPr>
            <a:r>
              <a:rPr lang="en-US" b="0" i="0">
                <a:solidFill>
                  <a:srgbClr val="000000"/>
                </a:solidFill>
                <a:effectLst/>
                <a:latin typeface="Calibri" panose="020F0502020204030204" pitchFamily="34" charset="0"/>
              </a:rPr>
              <a:t>WBS – personal story </a:t>
            </a:r>
          </a:p>
          <a:p>
            <a:pPr marL="171450" indent="-171450">
              <a:buFont typeface="Arial" panose="020B0604020202020204" pitchFamily="34" charset="0"/>
              <a:buChar char="•"/>
            </a:pPr>
            <a:r>
              <a:rPr lang="en-US" b="0" i="0">
                <a:solidFill>
                  <a:srgbClr val="000000"/>
                </a:solidFill>
                <a:effectLst/>
                <a:latin typeface="Calibri" panose="020F0502020204030204" pitchFamily="34" charset="0"/>
              </a:rPr>
              <a:t>In this step, Team 3 developed a list of relevant tasks and associated dependencies from project inception to completion that are needed for developing the MTA Analysis Tool.</a:t>
            </a:r>
          </a:p>
          <a:p>
            <a:pPr marL="171450" indent="-171450">
              <a:buFont typeface="Arial" panose="020B0604020202020204" pitchFamily="34" charset="0"/>
              <a:buChar char="•"/>
            </a:pPr>
            <a:r>
              <a:rPr lang="en-US" b="0" i="0">
                <a:solidFill>
                  <a:srgbClr val="000000"/>
                </a:solidFill>
                <a:effectLst/>
                <a:latin typeface="Calibri" panose="020F0502020204030204" pitchFamily="34" charset="0"/>
              </a:rPr>
              <a:t>For PERT analysis, three types of time estimates for each subtask, namely optimistic (O), pessimistic (P), and most likely (M), were determined. </a:t>
            </a:r>
          </a:p>
          <a:p>
            <a:pPr marL="171450" indent="-171450">
              <a:buFont typeface="Arial" panose="020B0604020202020204" pitchFamily="34" charset="0"/>
              <a:buChar char="•"/>
            </a:pPr>
            <a:r>
              <a:rPr lang="en-US" b="0" i="0">
                <a:solidFill>
                  <a:srgbClr val="000000"/>
                </a:solidFill>
                <a:effectLst/>
                <a:latin typeface="Calibri" panose="020F0502020204030204" pitchFamily="34" charset="0"/>
              </a:rPr>
              <a:t>T</a:t>
            </a:r>
            <a:r>
              <a:rPr lang="en-US" sz="1800" b="0" i="0">
                <a:solidFill>
                  <a:srgbClr val="000000"/>
                </a:solidFill>
                <a:effectLst/>
                <a:latin typeface="Calibri" panose="020F0502020204030204" pitchFamily="34" charset="0"/>
              </a:rPr>
              <a:t>he </a:t>
            </a:r>
            <a:r>
              <a:rPr lang="en-US" sz="1800" b="0" i="1">
                <a:solidFill>
                  <a:srgbClr val="000000"/>
                </a:solidFill>
                <a:effectLst/>
                <a:latin typeface="Calibri" panose="020F0502020204030204" pitchFamily="34" charset="0"/>
              </a:rPr>
              <a:t>most likely time</a:t>
            </a:r>
            <a:r>
              <a:rPr lang="en-US" sz="1800" b="0" i="0">
                <a:solidFill>
                  <a:srgbClr val="000000"/>
                </a:solidFill>
                <a:effectLst/>
                <a:latin typeface="Calibri" panose="020F0502020204030204" pitchFamily="34" charset="0"/>
              </a:rPr>
              <a:t> estimate signified the realistic time achieved based on a normal turn of events.  </a:t>
            </a:r>
          </a:p>
          <a:p>
            <a:pPr marL="171450" indent="-171450">
              <a:buFont typeface="Arial" panose="020B0604020202020204" pitchFamily="34" charset="0"/>
              <a:buChar char="•"/>
            </a:pPr>
            <a:r>
              <a:rPr lang="en-US" b="0" i="0">
                <a:solidFill>
                  <a:srgbClr val="000000"/>
                </a:solidFill>
                <a:effectLst/>
                <a:latin typeface="WordVisi_MSFontService"/>
              </a:rPr>
              <a:t>Figure gives the WBS Tree Diagram for the MTA Analysis Tool.</a:t>
            </a:r>
          </a:p>
          <a:p>
            <a:pPr marL="171450" indent="-171450">
              <a:buFont typeface="Arial" panose="020B0604020202020204" pitchFamily="34" charset="0"/>
              <a:buChar char="•"/>
            </a:pPr>
            <a:r>
              <a:rPr lang="en-US" sz="1800" b="0" i="0">
                <a:solidFill>
                  <a:srgbClr val="000000"/>
                </a:solidFill>
                <a:effectLst/>
                <a:latin typeface="Calibri" panose="020F0502020204030204" pitchFamily="34" charset="0"/>
              </a:rPr>
              <a:t>The elements in each leg of the WBS tree are all unique deliverables required to create the respective project deliverable. </a:t>
            </a:r>
            <a:endParaRPr lang="en-US"/>
          </a:p>
        </p:txBody>
      </p:sp>
      <p:sp>
        <p:nvSpPr>
          <p:cNvPr id="4" name="Slide Number Placeholder 3"/>
          <p:cNvSpPr>
            <a:spLocks noGrp="1"/>
          </p:cNvSpPr>
          <p:nvPr>
            <p:ph type="sldNum" sz="quarter" idx="5"/>
          </p:nvPr>
        </p:nvSpPr>
        <p:spPr/>
        <p:txBody>
          <a:bodyPr/>
          <a:lstStyle/>
          <a:p>
            <a:fld id="{1B8BD3DF-9771-4CEF-8FB7-00F14D7A0147}" type="slidenum">
              <a:rPr lang="en-US" smtClean="0"/>
              <a:t>54</a:t>
            </a:fld>
            <a:endParaRPr lang="en-US"/>
          </a:p>
        </p:txBody>
      </p:sp>
    </p:spTree>
    <p:extLst>
      <p:ext uri="{BB962C8B-B14F-4D97-AF65-F5344CB8AC3E}">
        <p14:creationId xmlns:p14="http://schemas.microsoft.com/office/powerpoint/2010/main" val="3715777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SEAL= (C3D) Command, Control &amp; Communications Division led by Lee </a:t>
            </a:r>
            <a:r>
              <a:rPr lang="en-US" err="1"/>
              <a:t>Wadzeck</a:t>
            </a:r>
            <a:endParaRPr lang="en-US"/>
          </a:p>
          <a:p>
            <a:r>
              <a:rPr lang="en-US"/>
              <a:t>C3D is the fastest growing engineering division within GTRI </a:t>
            </a:r>
            <a:endParaRPr lang="en-US">
              <a:cs typeface="Calibri"/>
            </a:endParaRPr>
          </a:p>
          <a:p>
            <a:r>
              <a:rPr lang="en-US"/>
              <a:t>C3D engineers, scientists, researchers, support folks from every C3 discipline deliver novel solutions for the Department of Defense customers</a:t>
            </a:r>
            <a:endParaRPr lang="en-US">
              <a:cs typeface="Calibri"/>
            </a:endParaRPr>
          </a:p>
        </p:txBody>
      </p:sp>
      <p:sp>
        <p:nvSpPr>
          <p:cNvPr id="4" name="Slide Number Placeholder 3"/>
          <p:cNvSpPr>
            <a:spLocks noGrp="1"/>
          </p:cNvSpPr>
          <p:nvPr>
            <p:ph type="sldNum" sz="quarter" idx="5"/>
          </p:nvPr>
        </p:nvSpPr>
        <p:spPr/>
        <p:txBody>
          <a:bodyPr/>
          <a:lstStyle/>
          <a:p>
            <a:fld id="{1B8BD3DF-9771-4CEF-8FB7-00F14D7A0147}" type="slidenum">
              <a:rPr lang="en-US" smtClean="0"/>
              <a:t>5</a:t>
            </a:fld>
            <a:endParaRPr lang="en-US"/>
          </a:p>
        </p:txBody>
      </p:sp>
    </p:spTree>
    <p:extLst>
      <p:ext uri="{BB962C8B-B14F-4D97-AF65-F5344CB8AC3E}">
        <p14:creationId xmlns:p14="http://schemas.microsoft.com/office/powerpoint/2010/main" val="38163760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figure shows the Gantt chart of the project tasks and subtasks and the duration for each task. </a:t>
            </a:r>
          </a:p>
          <a:p>
            <a:r>
              <a:rPr lang="en-US"/>
              <a:t>It shows the dependencies as well as the tasks that can be done in parallel.</a:t>
            </a:r>
          </a:p>
          <a:p>
            <a:endParaRPr lang="en-US"/>
          </a:p>
        </p:txBody>
      </p:sp>
      <p:sp>
        <p:nvSpPr>
          <p:cNvPr id="4" name="Slide Number Placeholder 3"/>
          <p:cNvSpPr>
            <a:spLocks noGrp="1"/>
          </p:cNvSpPr>
          <p:nvPr>
            <p:ph type="sldNum" sz="quarter" idx="5"/>
          </p:nvPr>
        </p:nvSpPr>
        <p:spPr/>
        <p:txBody>
          <a:bodyPr/>
          <a:lstStyle/>
          <a:p>
            <a:fld id="{1B8BD3DF-9771-4CEF-8FB7-00F14D7A0147}" type="slidenum">
              <a:rPr lang="en-US" smtClean="0"/>
              <a:t>55</a:t>
            </a:fld>
            <a:endParaRPr lang="en-US"/>
          </a:p>
        </p:txBody>
      </p:sp>
    </p:spTree>
    <p:extLst>
      <p:ext uri="{BB962C8B-B14F-4D97-AF65-F5344CB8AC3E}">
        <p14:creationId xmlns:p14="http://schemas.microsoft.com/office/powerpoint/2010/main" val="4767348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a:solidFill>
                  <a:srgbClr val="000000"/>
                </a:solidFill>
                <a:effectLst/>
                <a:latin typeface="Calibri" panose="020F0502020204030204" pitchFamily="34" charset="0"/>
              </a:rPr>
              <a:t>In the next step, Team 3 proceeded to determine the critical path of the project. </a:t>
            </a:r>
          </a:p>
          <a:p>
            <a:pPr marL="171450" indent="-171450">
              <a:buFont typeface="Arial" panose="020B0604020202020204" pitchFamily="34" charset="0"/>
              <a:buChar char="•"/>
            </a:pPr>
            <a:r>
              <a:rPr lang="en-US" b="0" i="0">
                <a:solidFill>
                  <a:srgbClr val="000000"/>
                </a:solidFill>
                <a:effectLst/>
                <a:latin typeface="Calibri" panose="020F0502020204030204" pitchFamily="34" charset="0"/>
              </a:rPr>
              <a:t>To do this, Team 3 used the results of the PERT analysis to create a Critical Path Nodal Diagram. Team 3 used rectangles to represent nodes or milestones in the schedule.</a:t>
            </a:r>
          </a:p>
          <a:p>
            <a:pPr marL="171450" indent="-171450">
              <a:buFont typeface="Arial" panose="020B0604020202020204" pitchFamily="34" charset="0"/>
              <a:buChar char="•"/>
            </a:pPr>
            <a:r>
              <a:rPr lang="en-US" b="0" i="0">
                <a:solidFill>
                  <a:srgbClr val="000000"/>
                </a:solidFill>
                <a:effectLst/>
                <a:latin typeface="Calibri" panose="020F0502020204030204" pitchFamily="34" charset="0"/>
              </a:rPr>
              <a:t>Lines between key project tasks and associated interdependencies linked the nodes. </a:t>
            </a:r>
          </a:p>
          <a:p>
            <a:pPr marL="171450" indent="-171450">
              <a:buFont typeface="Arial" panose="020B0604020202020204" pitchFamily="34" charset="0"/>
              <a:buChar char="•"/>
            </a:pPr>
            <a:r>
              <a:rPr lang="en-US" b="0" i="0">
                <a:solidFill>
                  <a:srgbClr val="000000"/>
                </a:solidFill>
                <a:effectLst/>
                <a:latin typeface="Calibri" panose="020F0502020204030204" pitchFamily="34" charset="0"/>
              </a:rPr>
              <a:t>The duration of tasks in hours noted in each node.</a:t>
            </a:r>
          </a:p>
          <a:p>
            <a:pPr marL="171450" indent="-171450">
              <a:buFont typeface="Arial" panose="020B0604020202020204" pitchFamily="34" charset="0"/>
              <a:buChar char="•"/>
            </a:pPr>
            <a:r>
              <a:rPr lang="en-US" sz="1800" b="0" i="0">
                <a:solidFill>
                  <a:srgbClr val="000000"/>
                </a:solidFill>
                <a:effectLst/>
                <a:latin typeface="Calibri" panose="020F0502020204030204" pitchFamily="34" charset="0"/>
              </a:rPr>
              <a:t>The critical path was determined, which is the longest chain of interdependent tasks in the PERT chart.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29A181-B0B1-4BD1-9D4F-3FC9CA6E28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3799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b="0" i="0">
                <a:solidFill>
                  <a:srgbClr val="000000"/>
                </a:solidFill>
                <a:effectLst/>
                <a:latin typeface="Calibri" panose="020F0502020204030204" pitchFamily="34" charset="0"/>
              </a:rPr>
              <a:t>Feedback received suggested applying CCM to the analysis to factor in both task dependencies and resource constraints. </a:t>
            </a:r>
          </a:p>
          <a:p>
            <a:pPr marL="285750" indent="-285750">
              <a:buFont typeface="Arial" panose="020B0604020202020204" pitchFamily="34" charset="0"/>
              <a:buChar char="•"/>
            </a:pPr>
            <a:r>
              <a:rPr lang="en-US" sz="1800" b="0" i="0">
                <a:solidFill>
                  <a:srgbClr val="000000"/>
                </a:solidFill>
                <a:effectLst/>
                <a:latin typeface="Calibri" panose="020F0502020204030204" pitchFamily="34" charset="0"/>
              </a:rPr>
              <a:t>Personal Story – part time full time resources</a:t>
            </a:r>
          </a:p>
          <a:p>
            <a:pPr marL="285750" indent="-285750">
              <a:buFont typeface="Arial" panose="020B0604020202020204" pitchFamily="34" charset="0"/>
              <a:buChar char="•"/>
            </a:pPr>
            <a:r>
              <a:rPr lang="en-US" sz="1800" b="0" i="0">
                <a:solidFill>
                  <a:srgbClr val="000000"/>
                </a:solidFill>
                <a:effectLst/>
                <a:latin typeface="Calibri" panose="020F0502020204030204" pitchFamily="34" charset="0"/>
              </a:rPr>
              <a:t>Team 3 created a list of resources needed for the project completion after the system is handed off to the Sponsors. </a:t>
            </a:r>
          </a:p>
          <a:p>
            <a:pPr marL="285750" indent="-285750">
              <a:buFont typeface="Arial" panose="020B0604020202020204" pitchFamily="34" charset="0"/>
              <a:buChar char="•"/>
            </a:pPr>
            <a:r>
              <a:rPr lang="en-US" sz="1800" b="0" i="0">
                <a:solidFill>
                  <a:srgbClr val="000000"/>
                </a:solidFill>
                <a:effectLst/>
                <a:latin typeface="Calibri" panose="020F0502020204030204" pitchFamily="34" charset="0"/>
              </a:rPr>
              <a:t>CCM incorporated the critical path, but also added resource buffers to ensure resources allocated by the sponsor would be available when needed. </a:t>
            </a:r>
          </a:p>
          <a:p>
            <a:pPr marL="285750" indent="-285750">
              <a:buFont typeface="Arial" panose="020B0604020202020204" pitchFamily="34" charset="0"/>
              <a:buChar char="•"/>
            </a:pPr>
            <a:r>
              <a:rPr lang="en-US" sz="1800" b="0" i="0">
                <a:solidFill>
                  <a:srgbClr val="000000"/>
                </a:solidFill>
                <a:effectLst/>
                <a:latin typeface="Calibri" panose="020F0502020204030204" pitchFamily="34" charset="0"/>
              </a:rPr>
              <a:t>With critical chain, the project network was tighter, and incorporated buffers for resources and feedback as well as parallel tasks, leading to an overall shorter project execution time. </a:t>
            </a:r>
          </a:p>
          <a:p>
            <a:pPr marL="285750" indent="-285750">
              <a:buFont typeface="Arial" panose="020B0604020202020204" pitchFamily="34" charset="0"/>
              <a:buChar char="•"/>
            </a:pPr>
            <a:r>
              <a:rPr lang="en-US" sz="1800" b="0" i="0">
                <a:solidFill>
                  <a:srgbClr val="000000"/>
                </a:solidFill>
                <a:effectLst/>
                <a:latin typeface="Calibri" panose="020F0502020204030204" pitchFamily="34" charset="0"/>
              </a:rPr>
              <a:t>Using the CCM, the decrease in project time as compared to CPM was 23%.  </a:t>
            </a:r>
            <a:endParaRPr lang="en-US"/>
          </a:p>
        </p:txBody>
      </p:sp>
      <p:sp>
        <p:nvSpPr>
          <p:cNvPr id="4" name="Slide Number Placeholder 3"/>
          <p:cNvSpPr>
            <a:spLocks noGrp="1"/>
          </p:cNvSpPr>
          <p:nvPr>
            <p:ph type="sldNum" sz="quarter" idx="5"/>
          </p:nvPr>
        </p:nvSpPr>
        <p:spPr/>
        <p:txBody>
          <a:bodyPr/>
          <a:lstStyle/>
          <a:p>
            <a:fld id="{1B8BD3DF-9771-4CEF-8FB7-00F14D7A0147}" type="slidenum">
              <a:rPr lang="en-US" smtClean="0"/>
              <a:t>57</a:t>
            </a:fld>
            <a:endParaRPr lang="en-US"/>
          </a:p>
        </p:txBody>
      </p:sp>
    </p:spTree>
    <p:extLst>
      <p:ext uri="{BB962C8B-B14F-4D97-AF65-F5344CB8AC3E}">
        <p14:creationId xmlns:p14="http://schemas.microsoft.com/office/powerpoint/2010/main" val="38403418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8BD3DF-9771-4CEF-8FB7-00F14D7A0147}" type="slidenum">
              <a:rPr lang="en-US" smtClean="0"/>
              <a:t>58</a:t>
            </a:fld>
            <a:endParaRPr lang="en-US"/>
          </a:p>
        </p:txBody>
      </p:sp>
    </p:spTree>
    <p:extLst>
      <p:ext uri="{BB962C8B-B14F-4D97-AF65-F5344CB8AC3E}">
        <p14:creationId xmlns:p14="http://schemas.microsoft.com/office/powerpoint/2010/main" val="2616648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Objectives accomplished </a:t>
            </a:r>
          </a:p>
          <a:p>
            <a:r>
              <a:rPr lang="en-US">
                <a:cs typeface="Calibri"/>
              </a:rPr>
              <a:t>Findings: With several low-cost industry tools already available to GRTI and some custom programming with skills already in-house, we can develop an encompassing software program to solve the business needs of the DoD and GTRI</a:t>
            </a:r>
            <a:endParaRPr lang="en-US"/>
          </a:p>
          <a:p>
            <a:r>
              <a:rPr lang="en-US"/>
              <a:t>Items recommended for the sponsor to move forward with for development </a:t>
            </a:r>
            <a:endParaRPr lang="en-US">
              <a:cs typeface="Calibri"/>
            </a:endParaRPr>
          </a:p>
          <a:p>
            <a:r>
              <a:rPr lang="en-US"/>
              <a:t>State - Over delivery, Initial funding and identified pipeline of customers for purchase of completed sys </a:t>
            </a:r>
            <a:br>
              <a:rPr lang="en-US">
                <a:cs typeface="+mn-lt"/>
              </a:rPr>
            </a:br>
            <a:endParaRPr lang="en-US"/>
          </a:p>
        </p:txBody>
      </p:sp>
      <p:sp>
        <p:nvSpPr>
          <p:cNvPr id="4" name="Slide Number Placeholder 3"/>
          <p:cNvSpPr>
            <a:spLocks noGrp="1"/>
          </p:cNvSpPr>
          <p:nvPr>
            <p:ph type="sldNum" sz="quarter" idx="5"/>
          </p:nvPr>
        </p:nvSpPr>
        <p:spPr/>
        <p:txBody>
          <a:bodyPr/>
          <a:lstStyle/>
          <a:p>
            <a:fld id="{1B8BD3DF-9771-4CEF-8FB7-00F14D7A0147}" type="slidenum">
              <a:rPr lang="en-US" smtClean="0"/>
              <a:t>59</a:t>
            </a:fld>
            <a:endParaRPr lang="en-US"/>
          </a:p>
        </p:txBody>
      </p:sp>
    </p:spTree>
    <p:extLst>
      <p:ext uri="{BB962C8B-B14F-4D97-AF65-F5344CB8AC3E}">
        <p14:creationId xmlns:p14="http://schemas.microsoft.com/office/powerpoint/2010/main" val="8895512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1B8BD3DF-9771-4CEF-8FB7-00F14D7A0147}" type="slidenum">
              <a:rPr lang="en-US" smtClean="0"/>
              <a:t>60</a:t>
            </a:fld>
            <a:endParaRPr lang="en-US"/>
          </a:p>
        </p:txBody>
      </p:sp>
    </p:spTree>
    <p:extLst>
      <p:ext uri="{BB962C8B-B14F-4D97-AF65-F5344CB8AC3E}">
        <p14:creationId xmlns:p14="http://schemas.microsoft.com/office/powerpoint/2010/main" val="105990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Complex mission impact analysis</a:t>
            </a:r>
          </a:p>
          <a:p>
            <a:r>
              <a:rPr lang="en-US"/>
              <a:t>Need of a Reference framework (Logical understanding to develop)</a:t>
            </a:r>
            <a:endParaRPr lang="en-US">
              <a:cs typeface="Calibri"/>
            </a:endParaRPr>
          </a:p>
          <a:p>
            <a:r>
              <a:rPr lang="en-US"/>
              <a:t>Identify various technology solutions required for end-to-end tool</a:t>
            </a:r>
            <a:endParaRPr lang="en-US">
              <a:cs typeface="Calibri"/>
            </a:endParaRPr>
          </a:p>
          <a:p>
            <a:r>
              <a:rPr lang="en-US"/>
              <a:t>The tool would be used to develop artifacts for strategy development </a:t>
            </a:r>
            <a:endParaRPr lang="en-US">
              <a:cs typeface="Calibri"/>
            </a:endParaRPr>
          </a:p>
          <a:p>
            <a:r>
              <a:rPr lang="en-US"/>
              <a:t>  - 300-400hr </a:t>
            </a:r>
            <a:r>
              <a:rPr lang="en-US" err="1"/>
              <a:t>est</a:t>
            </a:r>
            <a:r>
              <a:rPr lang="en-US"/>
              <a:t> was laughable, Marshall Bronson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B8BD3DF-9771-4CEF-8FB7-00F14D7A0147}" type="slidenum">
              <a:rPr lang="en-US" smtClean="0"/>
              <a:t>6</a:t>
            </a:fld>
            <a:endParaRPr lang="en-US"/>
          </a:p>
        </p:txBody>
      </p:sp>
    </p:spTree>
    <p:extLst>
      <p:ext uri="{BB962C8B-B14F-4D97-AF65-F5344CB8AC3E}">
        <p14:creationId xmlns:p14="http://schemas.microsoft.com/office/powerpoint/2010/main" val="2679506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Scaling emerging technologies and legacy platforms</a:t>
            </a:r>
          </a:p>
          <a:p>
            <a:r>
              <a:rPr lang="en-US">
                <a:cs typeface="Calibri"/>
              </a:rPr>
              <a:t>Existing product </a:t>
            </a:r>
            <a:r>
              <a:rPr lang="en-US" err="1">
                <a:cs typeface="Calibri"/>
              </a:rPr>
              <a:t>mids</a:t>
            </a:r>
            <a:r>
              <a:rPr lang="en-US">
                <a:cs typeface="Calibri"/>
              </a:rPr>
              <a:t> </a:t>
            </a:r>
            <a:r>
              <a:rPr lang="en-US" err="1">
                <a:cs typeface="Calibri"/>
              </a:rPr>
              <a:t>jtrs</a:t>
            </a:r>
            <a:r>
              <a:rPr lang="en-US">
                <a:cs typeface="Calibri"/>
              </a:rPr>
              <a:t> (a </a:t>
            </a:r>
            <a:r>
              <a:rPr lang="en-US" err="1">
                <a:cs typeface="Calibri"/>
              </a:rPr>
              <a:t>sotware</a:t>
            </a:r>
            <a:r>
              <a:rPr lang="en-US">
                <a:cs typeface="Calibri"/>
              </a:rPr>
              <a:t> defined link 16 Radio). </a:t>
            </a:r>
          </a:p>
          <a:p>
            <a:r>
              <a:rPr lang="en-US">
                <a:cs typeface="Calibri"/>
              </a:rPr>
              <a:t>Initial Request organic(home cooked) tool </a:t>
            </a:r>
            <a:endParaRPr lang="en-US"/>
          </a:p>
          <a:p>
            <a:r>
              <a:rPr lang="en-US">
                <a:cs typeface="Calibri"/>
              </a:rPr>
              <a:t>Architecture PMASE provides will be the foundation for the software that is built to follow (ref Framework)</a:t>
            </a:r>
          </a:p>
          <a:p>
            <a:r>
              <a:rPr lang="en-US">
                <a:cs typeface="Calibri"/>
              </a:rPr>
              <a:t>   -Drinking from a Firehose</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B8BD3DF-9771-4CEF-8FB7-00F14D7A0147}" type="slidenum">
              <a:rPr lang="en-US" smtClean="0"/>
              <a:t>7</a:t>
            </a:fld>
            <a:endParaRPr lang="en-US"/>
          </a:p>
        </p:txBody>
      </p:sp>
    </p:spTree>
    <p:extLst>
      <p:ext uri="{BB962C8B-B14F-4D97-AF65-F5344CB8AC3E}">
        <p14:creationId xmlns:p14="http://schemas.microsoft.com/office/powerpoint/2010/main" val="4110297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Mission planning with the DoD found after scouring DoD de-classified documentation repositories</a:t>
            </a:r>
            <a:endParaRPr lang="en-US"/>
          </a:p>
          <a:p>
            <a:r>
              <a:rPr lang="en-US">
                <a:cs typeface="Calibri"/>
              </a:rPr>
              <a:t>Easy guide for managing our project and deliverables. Includes </a:t>
            </a:r>
            <a:r>
              <a:rPr lang="en-US"/>
              <a:t>Feedback Loops and updates </a:t>
            </a:r>
            <a:endParaRPr lang="en-US">
              <a:ea typeface="Calibri"/>
              <a:cs typeface="Calibri"/>
            </a:endParaRPr>
          </a:p>
          <a:p>
            <a:r>
              <a:rPr lang="en-US"/>
              <a:t>   -Updating is hard, finding every place which needs attention</a:t>
            </a:r>
          </a:p>
          <a:p>
            <a:endParaRPr lang="en-US">
              <a:ea typeface="Calibri"/>
              <a:cs typeface="Calibri"/>
            </a:endParaRPr>
          </a:p>
          <a:p>
            <a:r>
              <a:rPr lang="en-US"/>
              <a:t>Systems Engineering = entire process of designing and managing complex systems, </a:t>
            </a:r>
          </a:p>
          <a:p>
            <a:r>
              <a:rPr lang="en-US"/>
              <a:t>Mission Engineering = specialized discipline within SE, aligns capabilities with its mission objectives.</a:t>
            </a:r>
            <a:endParaRPr lang="en-US">
              <a:ea typeface="Calibri"/>
              <a:cs typeface="Calibri"/>
            </a:endParaRPr>
          </a:p>
          <a:p>
            <a:r>
              <a:rPr lang="en-US"/>
              <a:t>Mission integration is a key part to understanding lifecycle needs of the tool</a:t>
            </a:r>
            <a:endParaRPr lang="en-US">
              <a:ea typeface="Calibri" panose="020F0502020204030204"/>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918BFE-E9AC-4F9E-B5D5-EE2A6FCF92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373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8BD3DF-9771-4CEF-8FB7-00F14D7A0147}" type="slidenum">
              <a:rPr lang="en-US" smtClean="0"/>
              <a:t>9</a:t>
            </a:fld>
            <a:endParaRPr lang="en-US"/>
          </a:p>
        </p:txBody>
      </p:sp>
    </p:spTree>
    <p:extLst>
      <p:ext uri="{BB962C8B-B14F-4D97-AF65-F5344CB8AC3E}">
        <p14:creationId xmlns:p14="http://schemas.microsoft.com/office/powerpoint/2010/main" val="3838034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8147931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rgbClr val="71746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B762F250-C36F-C3E1-3C3B-284FE47AB137}"/>
              </a:ext>
            </a:extLst>
          </p:cNvPr>
          <p:cNvGrpSpPr/>
          <p:nvPr userDrawn="1"/>
        </p:nvGrpSpPr>
        <p:grpSpPr>
          <a:xfrm>
            <a:off x="11175023" y="136525"/>
            <a:ext cx="890954" cy="890954"/>
            <a:chOff x="10108136" y="432901"/>
            <a:chExt cx="1185859" cy="1185859"/>
          </a:xfrm>
        </p:grpSpPr>
        <p:grpSp>
          <p:nvGrpSpPr>
            <p:cNvPr id="8" name="Group 7">
              <a:extLst>
                <a:ext uri="{FF2B5EF4-FFF2-40B4-BE49-F238E27FC236}">
                  <a16:creationId xmlns:a16="http://schemas.microsoft.com/office/drawing/2014/main" id="{F36CEC9E-D25E-A846-CDDC-0DDF30346756}"/>
                </a:ext>
              </a:extLst>
            </p:cNvPr>
            <p:cNvGrpSpPr/>
            <p:nvPr userDrawn="1"/>
          </p:nvGrpSpPr>
          <p:grpSpPr>
            <a:xfrm>
              <a:off x="10310714" y="588604"/>
              <a:ext cx="766153" cy="911170"/>
              <a:chOff x="-4498328" y="4976677"/>
              <a:chExt cx="766153" cy="911170"/>
            </a:xfrm>
          </p:grpSpPr>
          <p:grpSp>
            <p:nvGrpSpPr>
              <p:cNvPr id="10" name="Group 9">
                <a:extLst>
                  <a:ext uri="{FF2B5EF4-FFF2-40B4-BE49-F238E27FC236}">
                    <a16:creationId xmlns:a16="http://schemas.microsoft.com/office/drawing/2014/main" id="{745948B1-DEC7-5FE4-3A2E-54D109F901DC}"/>
                  </a:ext>
                </a:extLst>
              </p:cNvPr>
              <p:cNvGrpSpPr/>
              <p:nvPr/>
            </p:nvGrpSpPr>
            <p:grpSpPr>
              <a:xfrm>
                <a:off x="-4262804" y="5098824"/>
                <a:ext cx="272160" cy="547758"/>
                <a:chOff x="-4447593" y="3697682"/>
                <a:chExt cx="641738" cy="3350042"/>
              </a:xfrm>
              <a:noFill/>
            </p:grpSpPr>
            <p:sp>
              <p:nvSpPr>
                <p:cNvPr id="13" name="Isosceles Triangle 12">
                  <a:extLst>
                    <a:ext uri="{FF2B5EF4-FFF2-40B4-BE49-F238E27FC236}">
                      <a16:creationId xmlns:a16="http://schemas.microsoft.com/office/drawing/2014/main" id="{42E98F88-25B6-42FB-4ECE-B85D01E223E0}"/>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Flowchart: Process 13">
                  <a:extLst>
                    <a:ext uri="{FF2B5EF4-FFF2-40B4-BE49-F238E27FC236}">
                      <a16:creationId xmlns:a16="http://schemas.microsoft.com/office/drawing/2014/main" id="{2AC75FF2-FB8D-A3B0-F21C-2B21C4D7C4D4}"/>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1D56437B-5347-CE3F-DE64-A8169BD5B03D}"/>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ight Triangle 15">
                  <a:extLst>
                    <a:ext uri="{FF2B5EF4-FFF2-40B4-BE49-F238E27FC236}">
                      <a16:creationId xmlns:a16="http://schemas.microsoft.com/office/drawing/2014/main" id="{88B21C0C-E945-6DBB-7587-4FFDF83EE747}"/>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 name="TextBox 10">
                <a:extLst>
                  <a:ext uri="{FF2B5EF4-FFF2-40B4-BE49-F238E27FC236}">
                    <a16:creationId xmlns:a16="http://schemas.microsoft.com/office/drawing/2014/main" id="{ED389F9C-3A49-F363-A470-B6B209B97E4D}"/>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2" name="TextBox 11">
                <a:extLst>
                  <a:ext uri="{FF2B5EF4-FFF2-40B4-BE49-F238E27FC236}">
                    <a16:creationId xmlns:a16="http://schemas.microsoft.com/office/drawing/2014/main" id="{BDB5CC41-697E-53F2-377B-2BB43251CF3C}"/>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9" name="Flowchart: Connector 8">
              <a:extLst>
                <a:ext uri="{FF2B5EF4-FFF2-40B4-BE49-F238E27FC236}">
                  <a16:creationId xmlns:a16="http://schemas.microsoft.com/office/drawing/2014/main" id="{6F9BC912-03B9-3243-F76B-EA9EA5F31441}"/>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9">
            <a:extLst>
              <a:ext uri="{FF2B5EF4-FFF2-40B4-BE49-F238E27FC236}">
                <a16:creationId xmlns:a16="http://schemas.microsoft.com/office/drawing/2014/main" id="{82DF5318-11D6-B6C8-278C-EE971BAC5F3B}"/>
              </a:ext>
            </a:extLst>
          </p:cNvPr>
          <p:cNvGraphicFramePr>
            <a:graphicFrameLocks noGrp="1"/>
          </p:cNvGraphicFramePr>
          <p:nvPr userDrawn="1">
            <p:extLst>
              <p:ext uri="{D42A27DB-BD31-4B8C-83A1-F6EECF244321}">
                <p14:modId xmlns:p14="http://schemas.microsoft.com/office/powerpoint/2010/main" val="1334457282"/>
              </p:ext>
            </p:extLst>
          </p:nvPr>
        </p:nvGraphicFramePr>
        <p:xfrm>
          <a:off x="-2" y="6487160"/>
          <a:ext cx="12192000" cy="6400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467377162"/>
                    </a:ext>
                  </a:extLst>
                </a:gridCol>
                <a:gridCol w="2032000">
                  <a:extLst>
                    <a:ext uri="{9D8B030D-6E8A-4147-A177-3AD203B41FA5}">
                      <a16:colId xmlns:a16="http://schemas.microsoft.com/office/drawing/2014/main" val="1856974578"/>
                    </a:ext>
                  </a:extLst>
                </a:gridCol>
                <a:gridCol w="2032000">
                  <a:extLst>
                    <a:ext uri="{9D8B030D-6E8A-4147-A177-3AD203B41FA5}">
                      <a16:colId xmlns:a16="http://schemas.microsoft.com/office/drawing/2014/main" val="2795744005"/>
                    </a:ext>
                  </a:extLst>
                </a:gridCol>
                <a:gridCol w="2032000">
                  <a:extLst>
                    <a:ext uri="{9D8B030D-6E8A-4147-A177-3AD203B41FA5}">
                      <a16:colId xmlns:a16="http://schemas.microsoft.com/office/drawing/2014/main" val="541003201"/>
                    </a:ext>
                  </a:extLst>
                </a:gridCol>
                <a:gridCol w="2032000">
                  <a:extLst>
                    <a:ext uri="{9D8B030D-6E8A-4147-A177-3AD203B41FA5}">
                      <a16:colId xmlns:a16="http://schemas.microsoft.com/office/drawing/2014/main" val="3331481070"/>
                    </a:ext>
                  </a:extLst>
                </a:gridCol>
                <a:gridCol w="2032000">
                  <a:extLst>
                    <a:ext uri="{9D8B030D-6E8A-4147-A177-3AD203B41FA5}">
                      <a16:colId xmlns:a16="http://schemas.microsoft.com/office/drawing/2014/main" val="249023434"/>
                    </a:ext>
                  </a:extLst>
                </a:gridCol>
              </a:tblGrid>
              <a:tr h="370840">
                <a:tc>
                  <a:txBody>
                    <a:bodyPr/>
                    <a:lstStyle/>
                    <a:p>
                      <a:pPr algn="ctr"/>
                      <a:r>
                        <a:rPr lang="en-US"/>
                        <a:t>Problem Statement</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Characterization</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Metrics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Design of Analysis</a:t>
                      </a:r>
                    </a:p>
                  </a:txBody>
                  <a:tcPr anchor="ctr">
                    <a:solidFill>
                      <a:srgbClr val="9A802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Perform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Document Conclusions</a:t>
                      </a:r>
                    </a:p>
                  </a:txBody>
                  <a:tcPr anchor="ctr">
                    <a:solidFill>
                      <a:srgbClr val="252C25"/>
                    </a:solidFill>
                  </a:tcPr>
                </a:tc>
                <a:extLst>
                  <a:ext uri="{0D108BD9-81ED-4DB2-BD59-A6C34878D82A}">
                    <a16:rowId xmlns:a16="http://schemas.microsoft.com/office/drawing/2014/main" val="3979831135"/>
                  </a:ext>
                </a:extLst>
              </a:tr>
            </a:tbl>
          </a:graphicData>
        </a:graphic>
      </p:graphicFrame>
    </p:spTree>
    <p:extLst>
      <p:ext uri="{BB962C8B-B14F-4D97-AF65-F5344CB8AC3E}">
        <p14:creationId xmlns:p14="http://schemas.microsoft.com/office/powerpoint/2010/main" val="386511007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rgbClr val="71746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B762F250-C36F-C3E1-3C3B-284FE47AB137}"/>
              </a:ext>
            </a:extLst>
          </p:cNvPr>
          <p:cNvGrpSpPr/>
          <p:nvPr userDrawn="1"/>
        </p:nvGrpSpPr>
        <p:grpSpPr>
          <a:xfrm>
            <a:off x="11175023" y="136525"/>
            <a:ext cx="890954" cy="890954"/>
            <a:chOff x="10108136" y="432901"/>
            <a:chExt cx="1185859" cy="1185859"/>
          </a:xfrm>
        </p:grpSpPr>
        <p:grpSp>
          <p:nvGrpSpPr>
            <p:cNvPr id="8" name="Group 7">
              <a:extLst>
                <a:ext uri="{FF2B5EF4-FFF2-40B4-BE49-F238E27FC236}">
                  <a16:creationId xmlns:a16="http://schemas.microsoft.com/office/drawing/2014/main" id="{F36CEC9E-D25E-A846-CDDC-0DDF30346756}"/>
                </a:ext>
              </a:extLst>
            </p:cNvPr>
            <p:cNvGrpSpPr/>
            <p:nvPr userDrawn="1"/>
          </p:nvGrpSpPr>
          <p:grpSpPr>
            <a:xfrm>
              <a:off x="10310714" y="588604"/>
              <a:ext cx="766153" cy="911170"/>
              <a:chOff x="-4498328" y="4976677"/>
              <a:chExt cx="766153" cy="911170"/>
            </a:xfrm>
          </p:grpSpPr>
          <p:grpSp>
            <p:nvGrpSpPr>
              <p:cNvPr id="10" name="Group 9">
                <a:extLst>
                  <a:ext uri="{FF2B5EF4-FFF2-40B4-BE49-F238E27FC236}">
                    <a16:creationId xmlns:a16="http://schemas.microsoft.com/office/drawing/2014/main" id="{745948B1-DEC7-5FE4-3A2E-54D109F901DC}"/>
                  </a:ext>
                </a:extLst>
              </p:cNvPr>
              <p:cNvGrpSpPr/>
              <p:nvPr/>
            </p:nvGrpSpPr>
            <p:grpSpPr>
              <a:xfrm>
                <a:off x="-4262804" y="5098824"/>
                <a:ext cx="272160" cy="547758"/>
                <a:chOff x="-4447593" y="3697682"/>
                <a:chExt cx="641738" cy="3350042"/>
              </a:xfrm>
              <a:noFill/>
            </p:grpSpPr>
            <p:sp>
              <p:nvSpPr>
                <p:cNvPr id="13" name="Isosceles Triangle 12">
                  <a:extLst>
                    <a:ext uri="{FF2B5EF4-FFF2-40B4-BE49-F238E27FC236}">
                      <a16:creationId xmlns:a16="http://schemas.microsoft.com/office/drawing/2014/main" id="{42E98F88-25B6-42FB-4ECE-B85D01E223E0}"/>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Flowchart: Process 13">
                  <a:extLst>
                    <a:ext uri="{FF2B5EF4-FFF2-40B4-BE49-F238E27FC236}">
                      <a16:creationId xmlns:a16="http://schemas.microsoft.com/office/drawing/2014/main" id="{2AC75FF2-FB8D-A3B0-F21C-2B21C4D7C4D4}"/>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1D56437B-5347-CE3F-DE64-A8169BD5B03D}"/>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ight Triangle 15">
                  <a:extLst>
                    <a:ext uri="{FF2B5EF4-FFF2-40B4-BE49-F238E27FC236}">
                      <a16:creationId xmlns:a16="http://schemas.microsoft.com/office/drawing/2014/main" id="{88B21C0C-E945-6DBB-7587-4FFDF83EE747}"/>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 name="TextBox 10">
                <a:extLst>
                  <a:ext uri="{FF2B5EF4-FFF2-40B4-BE49-F238E27FC236}">
                    <a16:creationId xmlns:a16="http://schemas.microsoft.com/office/drawing/2014/main" id="{ED389F9C-3A49-F363-A470-B6B209B97E4D}"/>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2" name="TextBox 11">
                <a:extLst>
                  <a:ext uri="{FF2B5EF4-FFF2-40B4-BE49-F238E27FC236}">
                    <a16:creationId xmlns:a16="http://schemas.microsoft.com/office/drawing/2014/main" id="{BDB5CC41-697E-53F2-377B-2BB43251CF3C}"/>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9" name="Flowchart: Connector 8">
              <a:extLst>
                <a:ext uri="{FF2B5EF4-FFF2-40B4-BE49-F238E27FC236}">
                  <a16:creationId xmlns:a16="http://schemas.microsoft.com/office/drawing/2014/main" id="{6F9BC912-03B9-3243-F76B-EA9EA5F31441}"/>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9">
            <a:extLst>
              <a:ext uri="{FF2B5EF4-FFF2-40B4-BE49-F238E27FC236}">
                <a16:creationId xmlns:a16="http://schemas.microsoft.com/office/drawing/2014/main" id="{82DF5318-11D6-B6C8-278C-EE971BAC5F3B}"/>
              </a:ext>
            </a:extLst>
          </p:cNvPr>
          <p:cNvGraphicFramePr>
            <a:graphicFrameLocks noGrp="1"/>
          </p:cNvGraphicFramePr>
          <p:nvPr userDrawn="1">
            <p:extLst>
              <p:ext uri="{D42A27DB-BD31-4B8C-83A1-F6EECF244321}">
                <p14:modId xmlns:p14="http://schemas.microsoft.com/office/powerpoint/2010/main" val="2363554430"/>
              </p:ext>
            </p:extLst>
          </p:nvPr>
        </p:nvGraphicFramePr>
        <p:xfrm>
          <a:off x="-2" y="6487160"/>
          <a:ext cx="12192000" cy="6400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467377162"/>
                    </a:ext>
                  </a:extLst>
                </a:gridCol>
                <a:gridCol w="2032000">
                  <a:extLst>
                    <a:ext uri="{9D8B030D-6E8A-4147-A177-3AD203B41FA5}">
                      <a16:colId xmlns:a16="http://schemas.microsoft.com/office/drawing/2014/main" val="1856974578"/>
                    </a:ext>
                  </a:extLst>
                </a:gridCol>
                <a:gridCol w="2032000">
                  <a:extLst>
                    <a:ext uri="{9D8B030D-6E8A-4147-A177-3AD203B41FA5}">
                      <a16:colId xmlns:a16="http://schemas.microsoft.com/office/drawing/2014/main" val="2795744005"/>
                    </a:ext>
                  </a:extLst>
                </a:gridCol>
                <a:gridCol w="2032000">
                  <a:extLst>
                    <a:ext uri="{9D8B030D-6E8A-4147-A177-3AD203B41FA5}">
                      <a16:colId xmlns:a16="http://schemas.microsoft.com/office/drawing/2014/main" val="541003201"/>
                    </a:ext>
                  </a:extLst>
                </a:gridCol>
                <a:gridCol w="2032000">
                  <a:extLst>
                    <a:ext uri="{9D8B030D-6E8A-4147-A177-3AD203B41FA5}">
                      <a16:colId xmlns:a16="http://schemas.microsoft.com/office/drawing/2014/main" val="3331481070"/>
                    </a:ext>
                  </a:extLst>
                </a:gridCol>
                <a:gridCol w="2032000">
                  <a:extLst>
                    <a:ext uri="{9D8B030D-6E8A-4147-A177-3AD203B41FA5}">
                      <a16:colId xmlns:a16="http://schemas.microsoft.com/office/drawing/2014/main" val="249023434"/>
                    </a:ext>
                  </a:extLst>
                </a:gridCol>
              </a:tblGrid>
              <a:tr h="370840">
                <a:tc>
                  <a:txBody>
                    <a:bodyPr/>
                    <a:lstStyle/>
                    <a:p>
                      <a:pPr algn="ctr"/>
                      <a:r>
                        <a:rPr lang="en-US"/>
                        <a:t>Problem Statement</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Characterization</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Metrics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Design of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Perform Analysis</a:t>
                      </a:r>
                    </a:p>
                  </a:txBody>
                  <a:tcPr anchor="ctr">
                    <a:solidFill>
                      <a:srgbClr val="9A802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Document Conclusions</a:t>
                      </a:r>
                    </a:p>
                  </a:txBody>
                  <a:tcPr anchor="ctr">
                    <a:solidFill>
                      <a:srgbClr val="252C25"/>
                    </a:solidFill>
                  </a:tcPr>
                </a:tc>
                <a:extLst>
                  <a:ext uri="{0D108BD9-81ED-4DB2-BD59-A6C34878D82A}">
                    <a16:rowId xmlns:a16="http://schemas.microsoft.com/office/drawing/2014/main" val="3979831135"/>
                  </a:ext>
                </a:extLst>
              </a:tr>
            </a:tbl>
          </a:graphicData>
        </a:graphic>
      </p:graphicFrame>
    </p:spTree>
    <p:extLst>
      <p:ext uri="{BB962C8B-B14F-4D97-AF65-F5344CB8AC3E}">
        <p14:creationId xmlns:p14="http://schemas.microsoft.com/office/powerpoint/2010/main" val="26781302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rgbClr val="71746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B762F250-C36F-C3E1-3C3B-284FE47AB137}"/>
              </a:ext>
            </a:extLst>
          </p:cNvPr>
          <p:cNvGrpSpPr/>
          <p:nvPr userDrawn="1"/>
        </p:nvGrpSpPr>
        <p:grpSpPr>
          <a:xfrm>
            <a:off x="11175023" y="136525"/>
            <a:ext cx="890954" cy="890954"/>
            <a:chOff x="10108136" y="432901"/>
            <a:chExt cx="1185859" cy="1185859"/>
          </a:xfrm>
        </p:grpSpPr>
        <p:grpSp>
          <p:nvGrpSpPr>
            <p:cNvPr id="8" name="Group 7">
              <a:extLst>
                <a:ext uri="{FF2B5EF4-FFF2-40B4-BE49-F238E27FC236}">
                  <a16:creationId xmlns:a16="http://schemas.microsoft.com/office/drawing/2014/main" id="{F36CEC9E-D25E-A846-CDDC-0DDF30346756}"/>
                </a:ext>
              </a:extLst>
            </p:cNvPr>
            <p:cNvGrpSpPr/>
            <p:nvPr userDrawn="1"/>
          </p:nvGrpSpPr>
          <p:grpSpPr>
            <a:xfrm>
              <a:off x="10310714" y="588604"/>
              <a:ext cx="766153" cy="911170"/>
              <a:chOff x="-4498328" y="4976677"/>
              <a:chExt cx="766153" cy="911170"/>
            </a:xfrm>
          </p:grpSpPr>
          <p:grpSp>
            <p:nvGrpSpPr>
              <p:cNvPr id="10" name="Group 9">
                <a:extLst>
                  <a:ext uri="{FF2B5EF4-FFF2-40B4-BE49-F238E27FC236}">
                    <a16:creationId xmlns:a16="http://schemas.microsoft.com/office/drawing/2014/main" id="{745948B1-DEC7-5FE4-3A2E-54D109F901DC}"/>
                  </a:ext>
                </a:extLst>
              </p:cNvPr>
              <p:cNvGrpSpPr/>
              <p:nvPr/>
            </p:nvGrpSpPr>
            <p:grpSpPr>
              <a:xfrm>
                <a:off x="-4262804" y="5098824"/>
                <a:ext cx="272160" cy="547758"/>
                <a:chOff x="-4447593" y="3697682"/>
                <a:chExt cx="641738" cy="3350042"/>
              </a:xfrm>
              <a:noFill/>
            </p:grpSpPr>
            <p:sp>
              <p:nvSpPr>
                <p:cNvPr id="13" name="Isosceles Triangle 12">
                  <a:extLst>
                    <a:ext uri="{FF2B5EF4-FFF2-40B4-BE49-F238E27FC236}">
                      <a16:creationId xmlns:a16="http://schemas.microsoft.com/office/drawing/2014/main" id="{42E98F88-25B6-42FB-4ECE-B85D01E223E0}"/>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Flowchart: Process 13">
                  <a:extLst>
                    <a:ext uri="{FF2B5EF4-FFF2-40B4-BE49-F238E27FC236}">
                      <a16:creationId xmlns:a16="http://schemas.microsoft.com/office/drawing/2014/main" id="{2AC75FF2-FB8D-A3B0-F21C-2B21C4D7C4D4}"/>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1D56437B-5347-CE3F-DE64-A8169BD5B03D}"/>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ight Triangle 15">
                  <a:extLst>
                    <a:ext uri="{FF2B5EF4-FFF2-40B4-BE49-F238E27FC236}">
                      <a16:creationId xmlns:a16="http://schemas.microsoft.com/office/drawing/2014/main" id="{88B21C0C-E945-6DBB-7587-4FFDF83EE747}"/>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 name="TextBox 10">
                <a:extLst>
                  <a:ext uri="{FF2B5EF4-FFF2-40B4-BE49-F238E27FC236}">
                    <a16:creationId xmlns:a16="http://schemas.microsoft.com/office/drawing/2014/main" id="{ED389F9C-3A49-F363-A470-B6B209B97E4D}"/>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2" name="TextBox 11">
                <a:extLst>
                  <a:ext uri="{FF2B5EF4-FFF2-40B4-BE49-F238E27FC236}">
                    <a16:creationId xmlns:a16="http://schemas.microsoft.com/office/drawing/2014/main" id="{BDB5CC41-697E-53F2-377B-2BB43251CF3C}"/>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9" name="Flowchart: Connector 8">
              <a:extLst>
                <a:ext uri="{FF2B5EF4-FFF2-40B4-BE49-F238E27FC236}">
                  <a16:creationId xmlns:a16="http://schemas.microsoft.com/office/drawing/2014/main" id="{6F9BC912-03B9-3243-F76B-EA9EA5F31441}"/>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9">
            <a:extLst>
              <a:ext uri="{FF2B5EF4-FFF2-40B4-BE49-F238E27FC236}">
                <a16:creationId xmlns:a16="http://schemas.microsoft.com/office/drawing/2014/main" id="{82DF5318-11D6-B6C8-278C-EE971BAC5F3B}"/>
              </a:ext>
            </a:extLst>
          </p:cNvPr>
          <p:cNvGraphicFramePr>
            <a:graphicFrameLocks noGrp="1"/>
          </p:cNvGraphicFramePr>
          <p:nvPr userDrawn="1">
            <p:extLst>
              <p:ext uri="{D42A27DB-BD31-4B8C-83A1-F6EECF244321}">
                <p14:modId xmlns:p14="http://schemas.microsoft.com/office/powerpoint/2010/main" val="292295676"/>
              </p:ext>
            </p:extLst>
          </p:nvPr>
        </p:nvGraphicFramePr>
        <p:xfrm>
          <a:off x="-2" y="6487160"/>
          <a:ext cx="12192000" cy="6400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467377162"/>
                    </a:ext>
                  </a:extLst>
                </a:gridCol>
                <a:gridCol w="2032000">
                  <a:extLst>
                    <a:ext uri="{9D8B030D-6E8A-4147-A177-3AD203B41FA5}">
                      <a16:colId xmlns:a16="http://schemas.microsoft.com/office/drawing/2014/main" val="1856974578"/>
                    </a:ext>
                  </a:extLst>
                </a:gridCol>
                <a:gridCol w="2032000">
                  <a:extLst>
                    <a:ext uri="{9D8B030D-6E8A-4147-A177-3AD203B41FA5}">
                      <a16:colId xmlns:a16="http://schemas.microsoft.com/office/drawing/2014/main" val="2795744005"/>
                    </a:ext>
                  </a:extLst>
                </a:gridCol>
                <a:gridCol w="2032000">
                  <a:extLst>
                    <a:ext uri="{9D8B030D-6E8A-4147-A177-3AD203B41FA5}">
                      <a16:colId xmlns:a16="http://schemas.microsoft.com/office/drawing/2014/main" val="541003201"/>
                    </a:ext>
                  </a:extLst>
                </a:gridCol>
                <a:gridCol w="2032000">
                  <a:extLst>
                    <a:ext uri="{9D8B030D-6E8A-4147-A177-3AD203B41FA5}">
                      <a16:colId xmlns:a16="http://schemas.microsoft.com/office/drawing/2014/main" val="3331481070"/>
                    </a:ext>
                  </a:extLst>
                </a:gridCol>
                <a:gridCol w="2032000">
                  <a:extLst>
                    <a:ext uri="{9D8B030D-6E8A-4147-A177-3AD203B41FA5}">
                      <a16:colId xmlns:a16="http://schemas.microsoft.com/office/drawing/2014/main" val="249023434"/>
                    </a:ext>
                  </a:extLst>
                </a:gridCol>
              </a:tblGrid>
              <a:tr h="370840">
                <a:tc>
                  <a:txBody>
                    <a:bodyPr/>
                    <a:lstStyle/>
                    <a:p>
                      <a:pPr algn="ctr"/>
                      <a:r>
                        <a:rPr lang="en-US"/>
                        <a:t>Problem Statement</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Characterization</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Metrics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Design of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Perform</a:t>
                      </a:r>
                      <a:r>
                        <a:rPr lang="en-US"/>
                        <a:t>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Document Conclusions</a:t>
                      </a:r>
                    </a:p>
                  </a:txBody>
                  <a:tcPr anchor="ctr">
                    <a:solidFill>
                      <a:srgbClr val="9A802D"/>
                    </a:solidFill>
                  </a:tcPr>
                </a:tc>
                <a:extLst>
                  <a:ext uri="{0D108BD9-81ED-4DB2-BD59-A6C34878D82A}">
                    <a16:rowId xmlns:a16="http://schemas.microsoft.com/office/drawing/2014/main" val="3979831135"/>
                  </a:ext>
                </a:extLst>
              </a:tr>
            </a:tbl>
          </a:graphicData>
        </a:graphic>
      </p:graphicFrame>
    </p:spTree>
    <p:extLst>
      <p:ext uri="{BB962C8B-B14F-4D97-AF65-F5344CB8AC3E}">
        <p14:creationId xmlns:p14="http://schemas.microsoft.com/office/powerpoint/2010/main" val="310287609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7_Custom Layout">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593DF8-9D27-0675-4A7F-CDDEB565E289}"/>
              </a:ext>
            </a:extLst>
          </p:cNvPr>
          <p:cNvSpPr/>
          <p:nvPr userDrawn="1"/>
        </p:nvSpPr>
        <p:spPr>
          <a:xfrm>
            <a:off x="-75414" y="0"/>
            <a:ext cx="12267414" cy="6858000"/>
          </a:xfrm>
          <a:prstGeom prst="rect">
            <a:avLst/>
          </a:prstGeom>
          <a:solidFill>
            <a:schemeClr val="tx1">
              <a:lumMod val="95000"/>
              <a:lumOff val="5000"/>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lvl1pPr>
              <a:defRPr>
                <a:solidFill>
                  <a:schemeClr val="accent4"/>
                </a:solidFill>
              </a:defRPr>
            </a:lvl1pPr>
          </a:lstStyle>
          <a:p>
            <a:r>
              <a:rPr lang="en-US"/>
              <a:t>Click to edit Master title style</a:t>
            </a:r>
          </a:p>
        </p:txBody>
      </p:sp>
    </p:spTree>
    <p:extLst>
      <p:ext uri="{BB962C8B-B14F-4D97-AF65-F5344CB8AC3E}">
        <p14:creationId xmlns:p14="http://schemas.microsoft.com/office/powerpoint/2010/main" val="344568161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6_Custom Layout">
    <p:bg>
      <p:bgPr>
        <a: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artisticLightScreen trans="67000"/>
                    </a14:imgEffect>
                    <a14:imgEffect>
                      <a14:colorTemperature colorTemp="9186"/>
                    </a14:imgEffect>
                    <a14:imgEffect>
                      <a14:brightnessContrast contrast="45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14C3-8BEE-3F18-CCA7-22BC85FB6E1B}"/>
              </a:ext>
            </a:extLst>
          </p:cNvPr>
          <p:cNvSpPr>
            <a:spLocks noGrp="1"/>
          </p:cNvSpPr>
          <p:nvPr>
            <p:ph type="title"/>
          </p:nvPr>
        </p:nvSpPr>
        <p:spPr>
          <a:xfrm>
            <a:off x="838200" y="276225"/>
            <a:ext cx="10515600" cy="1325563"/>
          </a:xfrm>
          <a:solidFill>
            <a:schemeClr val="tx1">
              <a:lumMod val="75000"/>
              <a:lumOff val="25000"/>
              <a:alpha val="54000"/>
            </a:schemeClr>
          </a:solidFill>
        </p:spPr>
        <p:txBody>
          <a:bodyPr/>
          <a:lstStyle/>
          <a:p>
            <a:r>
              <a:rPr lang="en-US"/>
              <a:t>Click to edit Master title style</a:t>
            </a:r>
          </a:p>
        </p:txBody>
      </p:sp>
      <p:sp>
        <p:nvSpPr>
          <p:cNvPr id="3" name="Date Placeholder 2">
            <a:extLst>
              <a:ext uri="{FF2B5EF4-FFF2-40B4-BE49-F238E27FC236}">
                <a16:creationId xmlns:a16="http://schemas.microsoft.com/office/drawing/2014/main" id="{32825A79-AE82-8DB7-489A-4FCA9018333C}"/>
              </a:ext>
            </a:extLst>
          </p:cNvPr>
          <p:cNvSpPr>
            <a:spLocks noGrp="1"/>
          </p:cNvSpPr>
          <p:nvPr>
            <p:ph type="dt" sz="half" idx="10"/>
          </p:nvPr>
        </p:nvSpPr>
        <p:spPr/>
        <p:txBody>
          <a:bodyPr/>
          <a:lstStyle/>
          <a:p>
            <a:fld id="{846CE7D5-CF57-46EF-B807-FDD0502418D4}" type="datetimeFigureOut">
              <a:rPr lang="en-US" smtClean="0"/>
              <a:pPr/>
              <a:t>8/3/23</a:t>
            </a:fld>
            <a:endParaRPr lang="en-US"/>
          </a:p>
        </p:txBody>
      </p:sp>
      <p:sp>
        <p:nvSpPr>
          <p:cNvPr id="4" name="Footer Placeholder 3">
            <a:extLst>
              <a:ext uri="{FF2B5EF4-FFF2-40B4-BE49-F238E27FC236}">
                <a16:creationId xmlns:a16="http://schemas.microsoft.com/office/drawing/2014/main" id="{B85EC1E4-93AF-E23F-FFE8-C39F7BEE29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536315-5BE6-E750-F7C4-D8F86FD31EE7}"/>
              </a:ext>
            </a:extLst>
          </p:cNvPr>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1493089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5_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F29C12A-B2CD-BDC2-C0DC-60935C780A82}"/>
              </a:ext>
            </a:extLst>
          </p:cNvPr>
          <p:cNvSpPr/>
          <p:nvPr userDrawn="1"/>
        </p:nvSpPr>
        <p:spPr>
          <a:xfrm>
            <a:off x="1" y="19050"/>
            <a:ext cx="12192000" cy="6838950"/>
          </a:xfrm>
          <a:prstGeom prst="rect">
            <a:avLst/>
          </a:prstGeom>
          <a:gradFill flip="none" rotWithShape="1">
            <a:gsLst>
              <a:gs pos="46000">
                <a:schemeClr val="accent6">
                  <a:lumMod val="75000"/>
                  <a:alpha val="30000"/>
                </a:schemeClr>
              </a:gs>
              <a:gs pos="100000">
                <a:schemeClr val="tx1">
                  <a:alpha val="78000"/>
                </a:schemeClr>
              </a:gs>
              <a:gs pos="0">
                <a:schemeClr val="tx1">
                  <a:alpha val="62000"/>
                </a:schemeClr>
              </a:gs>
            </a:gsLst>
            <a:path path="rect">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BC951C-240A-EA16-1390-D3028CD6F044}"/>
              </a:ext>
            </a:extLst>
          </p:cNvPr>
          <p:cNvSpPr>
            <a:spLocks noGrp="1"/>
          </p:cNvSpPr>
          <p:nvPr>
            <p:ph type="title"/>
          </p:nvPr>
        </p:nvSpPr>
        <p:spPr>
          <a:gradFill flip="none" rotWithShape="1">
            <a:gsLst>
              <a:gs pos="6000">
                <a:srgbClr val="314928">
                  <a:alpha val="47000"/>
                </a:srgbClr>
              </a:gs>
              <a:gs pos="100000">
                <a:schemeClr val="tx1">
                  <a:alpha val="78000"/>
                </a:schemeClr>
              </a:gs>
            </a:gsLst>
            <a:lin ang="16200000" scaled="1"/>
            <a:tileRect/>
          </a:gradFill>
        </p:spPr>
        <p:txBody>
          <a:bodyPr/>
          <a:lstStyle/>
          <a:p>
            <a:r>
              <a:rPr lang="en-US"/>
              <a:t>Click to edit Master title style</a:t>
            </a:r>
          </a:p>
        </p:txBody>
      </p:sp>
      <p:sp>
        <p:nvSpPr>
          <p:cNvPr id="3" name="Date Placeholder 2">
            <a:extLst>
              <a:ext uri="{FF2B5EF4-FFF2-40B4-BE49-F238E27FC236}">
                <a16:creationId xmlns:a16="http://schemas.microsoft.com/office/drawing/2014/main" id="{C12851C6-A5CE-3E8F-744A-D1D935B7EF53}"/>
              </a:ext>
            </a:extLst>
          </p:cNvPr>
          <p:cNvSpPr>
            <a:spLocks noGrp="1"/>
          </p:cNvSpPr>
          <p:nvPr>
            <p:ph type="dt" sz="half" idx="10"/>
          </p:nvPr>
        </p:nvSpPr>
        <p:spPr/>
        <p:txBody>
          <a:bodyPr/>
          <a:lstStyle/>
          <a:p>
            <a:fld id="{846CE7D5-CF57-46EF-B807-FDD0502418D4}" type="datetimeFigureOut">
              <a:rPr lang="en-US" smtClean="0"/>
              <a:pPr/>
              <a:t>8/3/23</a:t>
            </a:fld>
            <a:endParaRPr lang="en-US"/>
          </a:p>
        </p:txBody>
      </p:sp>
      <p:sp>
        <p:nvSpPr>
          <p:cNvPr id="4" name="Footer Placeholder 3">
            <a:extLst>
              <a:ext uri="{FF2B5EF4-FFF2-40B4-BE49-F238E27FC236}">
                <a16:creationId xmlns:a16="http://schemas.microsoft.com/office/drawing/2014/main" id="{79E2F574-C234-9E19-ABE9-E8BDC94381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7A5AFC-C2C3-2290-2F38-EC7F52224EDC}"/>
              </a:ext>
            </a:extLst>
          </p:cNvPr>
          <p:cNvSpPr>
            <a:spLocks noGrp="1"/>
          </p:cNvSpPr>
          <p:nvPr>
            <p:ph type="sldNum" sz="quarter" idx="12"/>
          </p:nvPr>
        </p:nvSpPr>
        <p:spPr/>
        <p:txBody>
          <a:bodyPr/>
          <a:lstStyle/>
          <a:p>
            <a:fld id="{330EA680-D336-4FF7-8B7A-9848BB0A1C32}" type="slidenum">
              <a:rPr lang="en-US" smtClean="0"/>
              <a:pPr/>
              <a:t>‹#›</a:t>
            </a:fld>
            <a:endParaRPr lang="en-US"/>
          </a:p>
        </p:txBody>
      </p:sp>
      <p:grpSp>
        <p:nvGrpSpPr>
          <p:cNvPr id="9" name="Group 8">
            <a:extLst>
              <a:ext uri="{FF2B5EF4-FFF2-40B4-BE49-F238E27FC236}">
                <a16:creationId xmlns:a16="http://schemas.microsoft.com/office/drawing/2014/main" id="{F4CD6D67-C384-22F4-47D7-14E470869CFA}"/>
              </a:ext>
            </a:extLst>
          </p:cNvPr>
          <p:cNvGrpSpPr/>
          <p:nvPr userDrawn="1"/>
        </p:nvGrpSpPr>
        <p:grpSpPr>
          <a:xfrm>
            <a:off x="11175023" y="136525"/>
            <a:ext cx="890954" cy="890954"/>
            <a:chOff x="10108136" y="432901"/>
            <a:chExt cx="1185859" cy="1185859"/>
          </a:xfrm>
        </p:grpSpPr>
        <p:grpSp>
          <p:nvGrpSpPr>
            <p:cNvPr id="10" name="Group 9">
              <a:extLst>
                <a:ext uri="{FF2B5EF4-FFF2-40B4-BE49-F238E27FC236}">
                  <a16:creationId xmlns:a16="http://schemas.microsoft.com/office/drawing/2014/main" id="{3BBB693C-C15B-EDC7-9C46-DAD76DF3A8A9}"/>
                </a:ext>
              </a:extLst>
            </p:cNvPr>
            <p:cNvGrpSpPr/>
            <p:nvPr userDrawn="1"/>
          </p:nvGrpSpPr>
          <p:grpSpPr>
            <a:xfrm>
              <a:off x="10310714" y="588604"/>
              <a:ext cx="766153" cy="911170"/>
              <a:chOff x="-4498328" y="4976677"/>
              <a:chExt cx="766153" cy="911170"/>
            </a:xfrm>
          </p:grpSpPr>
          <p:grpSp>
            <p:nvGrpSpPr>
              <p:cNvPr id="12" name="Group 11">
                <a:extLst>
                  <a:ext uri="{FF2B5EF4-FFF2-40B4-BE49-F238E27FC236}">
                    <a16:creationId xmlns:a16="http://schemas.microsoft.com/office/drawing/2014/main" id="{1FB04A14-D11C-840A-8348-DA58598AD0F6}"/>
                  </a:ext>
                </a:extLst>
              </p:cNvPr>
              <p:cNvGrpSpPr/>
              <p:nvPr/>
            </p:nvGrpSpPr>
            <p:grpSpPr>
              <a:xfrm>
                <a:off x="-4262804" y="5098824"/>
                <a:ext cx="272160" cy="547758"/>
                <a:chOff x="-4447593" y="3697682"/>
                <a:chExt cx="641738" cy="3350042"/>
              </a:xfrm>
              <a:noFill/>
            </p:grpSpPr>
            <p:sp>
              <p:nvSpPr>
                <p:cNvPr id="15" name="Isosceles Triangle 14">
                  <a:extLst>
                    <a:ext uri="{FF2B5EF4-FFF2-40B4-BE49-F238E27FC236}">
                      <a16:creationId xmlns:a16="http://schemas.microsoft.com/office/drawing/2014/main" id="{3FB3F778-6F7F-2B60-A7BD-F3863F91D67D}"/>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Flowchart: Process 15">
                  <a:extLst>
                    <a:ext uri="{FF2B5EF4-FFF2-40B4-BE49-F238E27FC236}">
                      <a16:creationId xmlns:a16="http://schemas.microsoft.com/office/drawing/2014/main" id="{8A422C82-F833-5B05-A845-1E34A2D05D4A}"/>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a:extLst>
                    <a:ext uri="{FF2B5EF4-FFF2-40B4-BE49-F238E27FC236}">
                      <a16:creationId xmlns:a16="http://schemas.microsoft.com/office/drawing/2014/main" id="{ACFA03EE-6756-507B-1243-FDBFFED80637}"/>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ight Triangle 17">
                  <a:extLst>
                    <a:ext uri="{FF2B5EF4-FFF2-40B4-BE49-F238E27FC236}">
                      <a16:creationId xmlns:a16="http://schemas.microsoft.com/office/drawing/2014/main" id="{8D183F81-BD27-1690-B0F4-89DA2BAAA658}"/>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3" name="TextBox 12">
                <a:extLst>
                  <a:ext uri="{FF2B5EF4-FFF2-40B4-BE49-F238E27FC236}">
                    <a16:creationId xmlns:a16="http://schemas.microsoft.com/office/drawing/2014/main" id="{0761358A-5C90-0367-9DDB-1957F92F443C}"/>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4" name="TextBox 13">
                <a:extLst>
                  <a:ext uri="{FF2B5EF4-FFF2-40B4-BE49-F238E27FC236}">
                    <a16:creationId xmlns:a16="http://schemas.microsoft.com/office/drawing/2014/main" id="{5E6F91EB-9AEA-346A-2619-1485E163DD20}"/>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11" name="Flowchart: Connector 10">
              <a:extLst>
                <a:ext uri="{FF2B5EF4-FFF2-40B4-BE49-F238E27FC236}">
                  <a16:creationId xmlns:a16="http://schemas.microsoft.com/office/drawing/2014/main" id="{0E276984-2C89-7696-C411-019DC1487F65}"/>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34209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5F143D-31A6-0345-6FA0-4BBB2EE59506}"/>
              </a:ext>
            </a:extLst>
          </p:cNvPr>
          <p:cNvSpPr/>
          <p:nvPr userDrawn="1"/>
        </p:nvSpPr>
        <p:spPr>
          <a:xfrm>
            <a:off x="1" y="19050"/>
            <a:ext cx="12192000" cy="6838950"/>
          </a:xfrm>
          <a:prstGeom prst="rect">
            <a:avLst/>
          </a:prstGeom>
          <a:gradFill flip="none" rotWithShape="1">
            <a:gsLst>
              <a:gs pos="46000">
                <a:schemeClr val="accent6">
                  <a:lumMod val="75000"/>
                  <a:alpha val="30000"/>
                </a:schemeClr>
              </a:gs>
              <a:gs pos="100000">
                <a:schemeClr val="tx1">
                  <a:alpha val="78000"/>
                </a:schemeClr>
              </a:gs>
              <a:gs pos="0">
                <a:schemeClr val="tx1">
                  <a:alpha val="62000"/>
                </a:schemeClr>
              </a:gs>
            </a:gsLst>
            <a:path path="rect">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E042E6-B851-A22B-063A-12E8EAD0FC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2BFC30-BFCC-6B97-9918-3311F5C6C86C}"/>
              </a:ext>
            </a:extLst>
          </p:cNvPr>
          <p:cNvSpPr>
            <a:spLocks noGrp="1"/>
          </p:cNvSpPr>
          <p:nvPr>
            <p:ph type="dt" sz="half" idx="10"/>
          </p:nvPr>
        </p:nvSpPr>
        <p:spPr/>
        <p:txBody>
          <a:bodyPr/>
          <a:lstStyle/>
          <a:p>
            <a:fld id="{846CE7D5-CF57-46EF-B807-FDD0502418D4}" type="datetimeFigureOut">
              <a:rPr lang="en-US" smtClean="0"/>
              <a:pPr/>
              <a:t>8/3/23</a:t>
            </a:fld>
            <a:endParaRPr lang="en-US"/>
          </a:p>
        </p:txBody>
      </p:sp>
      <p:sp>
        <p:nvSpPr>
          <p:cNvPr id="4" name="Footer Placeholder 3">
            <a:extLst>
              <a:ext uri="{FF2B5EF4-FFF2-40B4-BE49-F238E27FC236}">
                <a16:creationId xmlns:a16="http://schemas.microsoft.com/office/drawing/2014/main" id="{0AB2E7C3-59F0-EFC1-4911-D89EA721AE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2D5C1A-C0D1-8642-A336-0F00014F1CC8}"/>
              </a:ext>
            </a:extLst>
          </p:cNvPr>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4263651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3_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E199E4-7412-E3DE-856A-361D6AD9608C}"/>
              </a:ext>
            </a:extLst>
          </p:cNvPr>
          <p:cNvSpPr/>
          <p:nvPr userDrawn="1"/>
        </p:nvSpPr>
        <p:spPr>
          <a:xfrm>
            <a:off x="1" y="19050"/>
            <a:ext cx="12192000" cy="6838950"/>
          </a:xfrm>
          <a:prstGeom prst="rect">
            <a:avLst/>
          </a:prstGeom>
          <a:gradFill flip="none" rotWithShape="1">
            <a:gsLst>
              <a:gs pos="46000">
                <a:schemeClr val="accent6">
                  <a:lumMod val="75000"/>
                  <a:alpha val="30000"/>
                </a:schemeClr>
              </a:gs>
              <a:gs pos="100000">
                <a:schemeClr val="tx1">
                  <a:alpha val="78000"/>
                </a:schemeClr>
              </a:gs>
              <a:gs pos="0">
                <a:schemeClr val="tx1">
                  <a:alpha val="62000"/>
                </a:schemeClr>
              </a:gs>
            </a:gsLst>
            <a:path path="rect">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C937D-E2D4-755F-06C4-D5E181832B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8E483A-448D-16E7-DC0E-BBF66667B757}"/>
              </a:ext>
            </a:extLst>
          </p:cNvPr>
          <p:cNvSpPr>
            <a:spLocks noGrp="1"/>
          </p:cNvSpPr>
          <p:nvPr>
            <p:ph type="dt" sz="half" idx="10"/>
          </p:nvPr>
        </p:nvSpPr>
        <p:spPr/>
        <p:txBody>
          <a:bodyPr/>
          <a:lstStyle/>
          <a:p>
            <a:fld id="{846CE7D5-CF57-46EF-B807-FDD0502418D4}" type="datetimeFigureOut">
              <a:rPr lang="en-US" smtClean="0"/>
              <a:pPr/>
              <a:t>8/3/23</a:t>
            </a:fld>
            <a:endParaRPr lang="en-US"/>
          </a:p>
        </p:txBody>
      </p:sp>
      <p:sp>
        <p:nvSpPr>
          <p:cNvPr id="4" name="Footer Placeholder 3">
            <a:extLst>
              <a:ext uri="{FF2B5EF4-FFF2-40B4-BE49-F238E27FC236}">
                <a16:creationId xmlns:a16="http://schemas.microsoft.com/office/drawing/2014/main" id="{BC609057-A4EA-915E-E1D4-5B2A2E5F51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3F30F0-8574-AD8A-8DEE-CEF15B9806FD}"/>
              </a:ext>
            </a:extLst>
          </p:cNvPr>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4566348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2_Custom Layout">
    <p:bg>
      <p:bgPr>
        <a:solidFill>
          <a:srgbClr val="433C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68D7908B-B03E-6A8E-14A2-3B45AF716090}"/>
              </a:ext>
            </a:extLst>
          </p:cNvPr>
          <p:cNvGrpSpPr/>
          <p:nvPr userDrawn="1"/>
        </p:nvGrpSpPr>
        <p:grpSpPr>
          <a:xfrm>
            <a:off x="11175023" y="136525"/>
            <a:ext cx="890954" cy="890954"/>
            <a:chOff x="10108136" y="432901"/>
            <a:chExt cx="1185859" cy="1185859"/>
          </a:xfrm>
        </p:grpSpPr>
        <p:grpSp>
          <p:nvGrpSpPr>
            <p:cNvPr id="4" name="Group 3">
              <a:extLst>
                <a:ext uri="{FF2B5EF4-FFF2-40B4-BE49-F238E27FC236}">
                  <a16:creationId xmlns:a16="http://schemas.microsoft.com/office/drawing/2014/main" id="{852A7E6D-905B-85B0-159E-0BFB9FC09BD3}"/>
                </a:ext>
              </a:extLst>
            </p:cNvPr>
            <p:cNvGrpSpPr/>
            <p:nvPr userDrawn="1"/>
          </p:nvGrpSpPr>
          <p:grpSpPr>
            <a:xfrm>
              <a:off x="10310714" y="588604"/>
              <a:ext cx="766153" cy="911170"/>
              <a:chOff x="-4498328" y="4976677"/>
              <a:chExt cx="766153" cy="911170"/>
            </a:xfrm>
          </p:grpSpPr>
          <p:sp>
            <p:nvSpPr>
              <p:cNvPr id="17" name="TextBox 16">
                <a:extLst>
                  <a:ext uri="{FF2B5EF4-FFF2-40B4-BE49-F238E27FC236}">
                    <a16:creationId xmlns:a16="http://schemas.microsoft.com/office/drawing/2014/main" id="{54612DB9-3CC9-8834-0124-A775641B4B8A}"/>
                  </a:ext>
                </a:extLst>
              </p:cNvPr>
              <p:cNvSpPr txBox="1"/>
              <p:nvPr/>
            </p:nvSpPr>
            <p:spPr>
              <a:xfrm>
                <a:off x="-4498328" y="5466120"/>
                <a:ext cx="755343" cy="421727"/>
              </a:xfrm>
              <a:prstGeom prst="rect">
                <a:avLst/>
              </a:prstGeom>
              <a:noFill/>
              <a:ln>
                <a:noFill/>
              </a:ln>
            </p:spPr>
            <p:txBody>
              <a:bodyPr wrap="square" rtlCol="0">
                <a:prstTxWarp prst="textArchDown">
                  <a:avLst>
                    <a:gd name="adj" fmla="val 19019125"/>
                  </a:avLst>
                </a:prstTxWarp>
                <a:spAutoFit/>
              </a:bodyPr>
              <a:lstStyle/>
              <a:p>
                <a:pPr algn="ctr"/>
                <a:r>
                  <a:rPr lang="en-US" sz="900" b="1">
                    <a:noFill/>
                    <a:latin typeface="Roboto" panose="02000000000000000000" pitchFamily="2" charset="0"/>
                    <a:ea typeface="Roboto" panose="02000000000000000000" pitchFamily="2" charset="0"/>
                    <a:cs typeface="Roboto" panose="02000000000000000000" pitchFamily="2" charset="0"/>
                  </a:rPr>
                  <a:t>Capstone</a:t>
                </a:r>
              </a:p>
            </p:txBody>
          </p:sp>
          <p:grpSp>
            <p:nvGrpSpPr>
              <p:cNvPr id="18" name="Group 17">
                <a:extLst>
                  <a:ext uri="{FF2B5EF4-FFF2-40B4-BE49-F238E27FC236}">
                    <a16:creationId xmlns:a16="http://schemas.microsoft.com/office/drawing/2014/main" id="{C9E08A7E-A371-C114-387B-80631052C228}"/>
                  </a:ext>
                </a:extLst>
              </p:cNvPr>
              <p:cNvGrpSpPr/>
              <p:nvPr/>
            </p:nvGrpSpPr>
            <p:grpSpPr>
              <a:xfrm>
                <a:off x="-4262804" y="5098824"/>
                <a:ext cx="272160" cy="547758"/>
                <a:chOff x="-4447593" y="3697682"/>
                <a:chExt cx="641738" cy="3350042"/>
              </a:xfrm>
              <a:noFill/>
            </p:grpSpPr>
            <p:sp>
              <p:nvSpPr>
                <p:cNvPr id="21" name="Isosceles Triangle 20">
                  <a:extLst>
                    <a:ext uri="{FF2B5EF4-FFF2-40B4-BE49-F238E27FC236}">
                      <a16:creationId xmlns:a16="http://schemas.microsoft.com/office/drawing/2014/main" id="{7D3AB5CB-9B3A-CE34-2A9B-293C53E01B7B}"/>
                    </a:ext>
                  </a:extLst>
                </p:cNvPr>
                <p:cNvSpPr/>
                <p:nvPr/>
              </p:nvSpPr>
              <p:spPr>
                <a:xfrm>
                  <a:off x="-4440338" y="3697682"/>
                  <a:ext cx="634483" cy="3244294"/>
                </a:xfrm>
                <a:prstGeom prst="triangle">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2" name="Flowchart: Process 21">
                  <a:extLst>
                    <a:ext uri="{FF2B5EF4-FFF2-40B4-BE49-F238E27FC236}">
                      <a16:creationId xmlns:a16="http://schemas.microsoft.com/office/drawing/2014/main" id="{4CBBF633-54BE-E50A-8FFE-033ADF61ACF2}"/>
                    </a:ext>
                  </a:extLst>
                </p:cNvPr>
                <p:cNvSpPr/>
                <p:nvPr/>
              </p:nvSpPr>
              <p:spPr>
                <a:xfrm>
                  <a:off x="-4447593" y="6973080"/>
                  <a:ext cx="634482" cy="74644"/>
                </a:xfrm>
                <a:prstGeom prst="flowChartProcess">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3" name="Right Triangle 22">
                  <a:extLst>
                    <a:ext uri="{FF2B5EF4-FFF2-40B4-BE49-F238E27FC236}">
                      <a16:creationId xmlns:a16="http://schemas.microsoft.com/office/drawing/2014/main" id="{23840F1D-F01B-C046-8A34-203795C96C00}"/>
                    </a:ext>
                  </a:extLst>
                </p:cNvPr>
                <p:cNvSpPr/>
                <p:nvPr/>
              </p:nvSpPr>
              <p:spPr>
                <a:xfrm>
                  <a:off x="-4447593" y="5467739"/>
                  <a:ext cx="335173" cy="1474237"/>
                </a:xfrm>
                <a:prstGeom prst="rtTriangle">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 name="Right Triangle 23">
                  <a:extLst>
                    <a:ext uri="{FF2B5EF4-FFF2-40B4-BE49-F238E27FC236}">
                      <a16:creationId xmlns:a16="http://schemas.microsoft.com/office/drawing/2014/main" id="{720195E6-726B-72CF-259E-C329D19ACB79}"/>
                    </a:ext>
                  </a:extLst>
                </p:cNvPr>
                <p:cNvSpPr/>
                <p:nvPr/>
              </p:nvSpPr>
              <p:spPr>
                <a:xfrm flipH="1">
                  <a:off x="-4141029" y="5467739"/>
                  <a:ext cx="335174" cy="1474237"/>
                </a:xfrm>
                <a:prstGeom prst="rtTriangle">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
            <p:nvSpPr>
              <p:cNvPr id="20" name="TextBox 19">
                <a:extLst>
                  <a:ext uri="{FF2B5EF4-FFF2-40B4-BE49-F238E27FC236}">
                    <a16:creationId xmlns:a16="http://schemas.microsoft.com/office/drawing/2014/main" id="{9BE35A6B-D42A-31C6-E6F1-48A071939FAC}"/>
                  </a:ext>
                </a:extLst>
              </p:cNvPr>
              <p:cNvSpPr txBox="1"/>
              <p:nvPr/>
            </p:nvSpPr>
            <p:spPr>
              <a:xfrm>
                <a:off x="-4461139" y="4976677"/>
                <a:ext cx="728964" cy="430887"/>
              </a:xfrm>
              <a:prstGeom prst="rect">
                <a:avLst/>
              </a:prstGeom>
              <a:noFill/>
              <a:ln>
                <a:noFill/>
              </a:ln>
            </p:spPr>
            <p:txBody>
              <a:bodyPr wrap="square" rtlCol="0">
                <a:prstTxWarp prst="textArchUp">
                  <a:avLst/>
                </a:prstTxWarp>
                <a:spAutoFit/>
              </a:bodyPr>
              <a:lstStyle/>
              <a:p>
                <a:pPr algn="ctr"/>
                <a:r>
                  <a:rPr lang="en-US" sz="1100" b="1">
                    <a:noFill/>
                    <a:latin typeface="Roboto" panose="02000000000000000000" pitchFamily="2" charset="0"/>
                    <a:ea typeface="Roboto" panose="02000000000000000000" pitchFamily="2" charset="0"/>
                    <a:cs typeface="Roboto" panose="02000000000000000000" pitchFamily="2" charset="0"/>
                  </a:rPr>
                  <a:t>Georgia Tech </a:t>
                </a:r>
              </a:p>
            </p:txBody>
          </p:sp>
        </p:grpSp>
        <p:sp>
          <p:nvSpPr>
            <p:cNvPr id="5" name="Flowchart: Connector 4">
              <a:extLst>
                <a:ext uri="{FF2B5EF4-FFF2-40B4-BE49-F238E27FC236}">
                  <a16:creationId xmlns:a16="http://schemas.microsoft.com/office/drawing/2014/main" id="{0E477BFF-D5EE-F233-8CDD-8A1158AF2086}"/>
                </a:ext>
              </a:extLst>
            </p:cNvPr>
            <p:cNvSpPr/>
            <p:nvPr userDrawn="1"/>
          </p:nvSpPr>
          <p:spPr>
            <a:xfrm>
              <a:off x="10108136" y="432901"/>
              <a:ext cx="1185859" cy="1185859"/>
            </a:xfrm>
            <a:prstGeom prst="flowChartConnector">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Tree>
    <p:extLst>
      <p:ext uri="{BB962C8B-B14F-4D97-AF65-F5344CB8AC3E}">
        <p14:creationId xmlns:p14="http://schemas.microsoft.com/office/powerpoint/2010/main" val="880123432"/>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bg>
      <p:bgPr>
        <a:solidFill>
          <a:srgbClr val="6E814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p>
            <a:r>
              <a:rPr lang="en-US"/>
              <a:t>Click to edit Master title style</a:t>
            </a:r>
          </a:p>
        </p:txBody>
      </p:sp>
      <p:grpSp>
        <p:nvGrpSpPr>
          <p:cNvPr id="7" name="Group 6">
            <a:extLst>
              <a:ext uri="{FF2B5EF4-FFF2-40B4-BE49-F238E27FC236}">
                <a16:creationId xmlns:a16="http://schemas.microsoft.com/office/drawing/2014/main" id="{D39B45F2-8B05-EF76-E489-B76A50115242}"/>
              </a:ext>
            </a:extLst>
          </p:cNvPr>
          <p:cNvGrpSpPr/>
          <p:nvPr userDrawn="1"/>
        </p:nvGrpSpPr>
        <p:grpSpPr>
          <a:xfrm>
            <a:off x="11175023" y="136525"/>
            <a:ext cx="890954" cy="890954"/>
            <a:chOff x="10108136" y="432901"/>
            <a:chExt cx="1185859" cy="1185859"/>
          </a:xfrm>
        </p:grpSpPr>
        <p:grpSp>
          <p:nvGrpSpPr>
            <p:cNvPr id="8" name="Group 7">
              <a:extLst>
                <a:ext uri="{FF2B5EF4-FFF2-40B4-BE49-F238E27FC236}">
                  <a16:creationId xmlns:a16="http://schemas.microsoft.com/office/drawing/2014/main" id="{DFEE8043-2370-5218-2814-B796B0C67AD2}"/>
                </a:ext>
              </a:extLst>
            </p:cNvPr>
            <p:cNvGrpSpPr/>
            <p:nvPr userDrawn="1"/>
          </p:nvGrpSpPr>
          <p:grpSpPr>
            <a:xfrm>
              <a:off x="10310714" y="588604"/>
              <a:ext cx="766153" cy="911170"/>
              <a:chOff x="-4498328" y="4976677"/>
              <a:chExt cx="766153" cy="911170"/>
            </a:xfrm>
          </p:grpSpPr>
          <p:grpSp>
            <p:nvGrpSpPr>
              <p:cNvPr id="10" name="Group 9">
                <a:extLst>
                  <a:ext uri="{FF2B5EF4-FFF2-40B4-BE49-F238E27FC236}">
                    <a16:creationId xmlns:a16="http://schemas.microsoft.com/office/drawing/2014/main" id="{FC88D962-92BF-9C63-88A7-FF639796EA43}"/>
                  </a:ext>
                </a:extLst>
              </p:cNvPr>
              <p:cNvGrpSpPr/>
              <p:nvPr/>
            </p:nvGrpSpPr>
            <p:grpSpPr>
              <a:xfrm>
                <a:off x="-4262804" y="5098824"/>
                <a:ext cx="272160" cy="547758"/>
                <a:chOff x="-4447593" y="3697682"/>
                <a:chExt cx="641738" cy="3350042"/>
              </a:xfrm>
              <a:noFill/>
            </p:grpSpPr>
            <p:sp>
              <p:nvSpPr>
                <p:cNvPr id="13" name="Isosceles Triangle 12">
                  <a:extLst>
                    <a:ext uri="{FF2B5EF4-FFF2-40B4-BE49-F238E27FC236}">
                      <a16:creationId xmlns:a16="http://schemas.microsoft.com/office/drawing/2014/main" id="{FFEF08F8-2180-9B40-1CF8-BC5F5E757580}"/>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Flowchart: Process 13">
                  <a:extLst>
                    <a:ext uri="{FF2B5EF4-FFF2-40B4-BE49-F238E27FC236}">
                      <a16:creationId xmlns:a16="http://schemas.microsoft.com/office/drawing/2014/main" id="{7D2FCD2A-1F86-B423-D764-50C7F03CE9AB}"/>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AA2EA765-3A45-A4DF-8A92-005462FC1F1C}"/>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ight Triangle 15">
                  <a:extLst>
                    <a:ext uri="{FF2B5EF4-FFF2-40B4-BE49-F238E27FC236}">
                      <a16:creationId xmlns:a16="http://schemas.microsoft.com/office/drawing/2014/main" id="{13D529D8-55C9-3415-FEEA-8460288832D1}"/>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 name="TextBox 10">
                <a:extLst>
                  <a:ext uri="{FF2B5EF4-FFF2-40B4-BE49-F238E27FC236}">
                    <a16:creationId xmlns:a16="http://schemas.microsoft.com/office/drawing/2014/main" id="{5278699D-0E57-766A-0CDB-FF98B2B6EC24}"/>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2" name="TextBox 11">
                <a:extLst>
                  <a:ext uri="{FF2B5EF4-FFF2-40B4-BE49-F238E27FC236}">
                    <a16:creationId xmlns:a16="http://schemas.microsoft.com/office/drawing/2014/main" id="{8BF05693-4FEF-423D-5279-83D1BA57068F}"/>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9" name="Flowchart: Connector 8">
              <a:extLst>
                <a:ext uri="{FF2B5EF4-FFF2-40B4-BE49-F238E27FC236}">
                  <a16:creationId xmlns:a16="http://schemas.microsoft.com/office/drawing/2014/main" id="{C6244852-59A6-23D2-15C3-2069CCECF166}"/>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4579456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2067381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Custom Layout">
    <p:bg>
      <p:bgPr>
        <a:solidFill>
          <a:srgbClr val="252C2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lvl1pPr>
              <a:defRPr>
                <a:solidFill>
                  <a:schemeClr val="accent4"/>
                </a:solidFill>
              </a:defRPr>
            </a:lvl1pPr>
          </a:lstStyle>
          <a:p>
            <a:r>
              <a:rPr lang="en-US"/>
              <a:t>Click to edit Master title style</a:t>
            </a:r>
          </a:p>
        </p:txBody>
      </p:sp>
      <p:grpSp>
        <p:nvGrpSpPr>
          <p:cNvPr id="3" name="Group 2">
            <a:extLst>
              <a:ext uri="{FF2B5EF4-FFF2-40B4-BE49-F238E27FC236}">
                <a16:creationId xmlns:a16="http://schemas.microsoft.com/office/drawing/2014/main" id="{579D4D28-ECB4-DF8B-E6DA-C32765E996E0}"/>
              </a:ext>
            </a:extLst>
          </p:cNvPr>
          <p:cNvGrpSpPr/>
          <p:nvPr userDrawn="1"/>
        </p:nvGrpSpPr>
        <p:grpSpPr>
          <a:xfrm>
            <a:off x="11175023" y="136525"/>
            <a:ext cx="890954" cy="890954"/>
            <a:chOff x="10108136" y="432901"/>
            <a:chExt cx="1185859" cy="1185859"/>
          </a:xfrm>
        </p:grpSpPr>
        <p:grpSp>
          <p:nvGrpSpPr>
            <p:cNvPr id="4" name="Group 3">
              <a:extLst>
                <a:ext uri="{FF2B5EF4-FFF2-40B4-BE49-F238E27FC236}">
                  <a16:creationId xmlns:a16="http://schemas.microsoft.com/office/drawing/2014/main" id="{1F0887D5-65C2-06D6-EA8E-B8AC2D7A2685}"/>
                </a:ext>
              </a:extLst>
            </p:cNvPr>
            <p:cNvGrpSpPr/>
            <p:nvPr userDrawn="1"/>
          </p:nvGrpSpPr>
          <p:grpSpPr>
            <a:xfrm>
              <a:off x="10310714" y="588604"/>
              <a:ext cx="766153" cy="911170"/>
              <a:chOff x="-4498328" y="4976677"/>
              <a:chExt cx="766153" cy="911170"/>
            </a:xfrm>
          </p:grpSpPr>
          <p:sp>
            <p:nvSpPr>
              <p:cNvPr id="17" name="TextBox 16">
                <a:extLst>
                  <a:ext uri="{FF2B5EF4-FFF2-40B4-BE49-F238E27FC236}">
                    <a16:creationId xmlns:a16="http://schemas.microsoft.com/office/drawing/2014/main" id="{1D26FD79-2659-DA37-B970-3A2D85286415}"/>
                  </a:ext>
                </a:extLst>
              </p:cNvPr>
              <p:cNvSpPr txBox="1"/>
              <p:nvPr/>
            </p:nvSpPr>
            <p:spPr>
              <a:xfrm>
                <a:off x="-4498328" y="5466120"/>
                <a:ext cx="755343" cy="421727"/>
              </a:xfrm>
              <a:prstGeom prst="rect">
                <a:avLst/>
              </a:prstGeom>
              <a:noFill/>
              <a:ln>
                <a:noFill/>
              </a:ln>
            </p:spPr>
            <p:txBody>
              <a:bodyPr wrap="square" rtlCol="0">
                <a:prstTxWarp prst="textArchDown">
                  <a:avLst>
                    <a:gd name="adj" fmla="val 19019125"/>
                  </a:avLst>
                </a:prstTxWarp>
                <a:spAutoFit/>
              </a:bodyPr>
              <a:lstStyle/>
              <a:p>
                <a:pPr algn="ctr"/>
                <a:r>
                  <a:rPr lang="en-US" sz="900" b="1">
                    <a:noFill/>
                    <a:latin typeface="Roboto" panose="02000000000000000000" pitchFamily="2" charset="0"/>
                    <a:ea typeface="Roboto" panose="02000000000000000000" pitchFamily="2" charset="0"/>
                    <a:cs typeface="Roboto" panose="02000000000000000000" pitchFamily="2" charset="0"/>
                  </a:rPr>
                  <a:t>Capstone</a:t>
                </a:r>
              </a:p>
            </p:txBody>
          </p:sp>
          <p:grpSp>
            <p:nvGrpSpPr>
              <p:cNvPr id="19" name="Group 18">
                <a:extLst>
                  <a:ext uri="{FF2B5EF4-FFF2-40B4-BE49-F238E27FC236}">
                    <a16:creationId xmlns:a16="http://schemas.microsoft.com/office/drawing/2014/main" id="{B86AF9CF-264B-2E8F-004B-BFDF43E13C76}"/>
                  </a:ext>
                </a:extLst>
              </p:cNvPr>
              <p:cNvGrpSpPr/>
              <p:nvPr/>
            </p:nvGrpSpPr>
            <p:grpSpPr>
              <a:xfrm>
                <a:off x="-4262804" y="5098824"/>
                <a:ext cx="272160" cy="547758"/>
                <a:chOff x="-4447593" y="3697682"/>
                <a:chExt cx="641738" cy="3350042"/>
              </a:xfrm>
              <a:noFill/>
            </p:grpSpPr>
            <p:sp>
              <p:nvSpPr>
                <p:cNvPr id="21" name="Isosceles Triangle 20">
                  <a:extLst>
                    <a:ext uri="{FF2B5EF4-FFF2-40B4-BE49-F238E27FC236}">
                      <a16:creationId xmlns:a16="http://schemas.microsoft.com/office/drawing/2014/main" id="{1A41A925-BA8A-8594-8B87-AF06E553D235}"/>
                    </a:ext>
                  </a:extLst>
                </p:cNvPr>
                <p:cNvSpPr/>
                <p:nvPr/>
              </p:nvSpPr>
              <p:spPr>
                <a:xfrm>
                  <a:off x="-4440338" y="3697682"/>
                  <a:ext cx="634483" cy="32442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2" name="Flowchart: Process 21">
                  <a:extLst>
                    <a:ext uri="{FF2B5EF4-FFF2-40B4-BE49-F238E27FC236}">
                      <a16:creationId xmlns:a16="http://schemas.microsoft.com/office/drawing/2014/main" id="{5F28F611-39DD-DF23-CE83-9962C7104542}"/>
                    </a:ext>
                  </a:extLst>
                </p:cNvPr>
                <p:cNvSpPr/>
                <p:nvPr/>
              </p:nvSpPr>
              <p:spPr>
                <a:xfrm>
                  <a:off x="-4447593" y="6973080"/>
                  <a:ext cx="634482" cy="74644"/>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3" name="Right Triangle 22">
                  <a:extLst>
                    <a:ext uri="{FF2B5EF4-FFF2-40B4-BE49-F238E27FC236}">
                      <a16:creationId xmlns:a16="http://schemas.microsoft.com/office/drawing/2014/main" id="{752930C1-3119-FF7F-2DB3-986375630348}"/>
                    </a:ext>
                  </a:extLst>
                </p:cNvPr>
                <p:cNvSpPr/>
                <p:nvPr/>
              </p:nvSpPr>
              <p:spPr>
                <a:xfrm>
                  <a:off x="-4447593" y="5467739"/>
                  <a:ext cx="335173" cy="147423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 name="Right Triangle 23">
                  <a:extLst>
                    <a:ext uri="{FF2B5EF4-FFF2-40B4-BE49-F238E27FC236}">
                      <a16:creationId xmlns:a16="http://schemas.microsoft.com/office/drawing/2014/main" id="{622FFB48-2CBE-42FD-71CC-6478C8BED0F9}"/>
                    </a:ext>
                  </a:extLst>
                </p:cNvPr>
                <p:cNvSpPr/>
                <p:nvPr/>
              </p:nvSpPr>
              <p:spPr>
                <a:xfrm flipH="1">
                  <a:off x="-4141029" y="5467739"/>
                  <a:ext cx="335174" cy="147423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
            <p:nvSpPr>
              <p:cNvPr id="20" name="TextBox 19">
                <a:extLst>
                  <a:ext uri="{FF2B5EF4-FFF2-40B4-BE49-F238E27FC236}">
                    <a16:creationId xmlns:a16="http://schemas.microsoft.com/office/drawing/2014/main" id="{98910817-25A4-6CC7-2A0C-A219C2B06DA2}"/>
                  </a:ext>
                </a:extLst>
              </p:cNvPr>
              <p:cNvSpPr txBox="1"/>
              <p:nvPr/>
            </p:nvSpPr>
            <p:spPr>
              <a:xfrm>
                <a:off x="-4461139" y="4976677"/>
                <a:ext cx="728964" cy="430887"/>
              </a:xfrm>
              <a:prstGeom prst="rect">
                <a:avLst/>
              </a:prstGeom>
              <a:noFill/>
              <a:ln>
                <a:noFill/>
              </a:ln>
            </p:spPr>
            <p:txBody>
              <a:bodyPr wrap="square" rtlCol="0">
                <a:prstTxWarp prst="textArchUp">
                  <a:avLst/>
                </a:prstTxWarp>
                <a:spAutoFit/>
              </a:bodyPr>
              <a:lstStyle/>
              <a:p>
                <a:pPr algn="ctr"/>
                <a:r>
                  <a:rPr lang="en-US" sz="1100" b="1">
                    <a:noFill/>
                    <a:latin typeface="Roboto" panose="02000000000000000000" pitchFamily="2" charset="0"/>
                    <a:ea typeface="Roboto" panose="02000000000000000000" pitchFamily="2" charset="0"/>
                    <a:cs typeface="Roboto" panose="02000000000000000000" pitchFamily="2" charset="0"/>
                  </a:rPr>
                  <a:t>Georgia Tech </a:t>
                </a:r>
              </a:p>
            </p:txBody>
          </p:sp>
        </p:grpSp>
        <p:sp>
          <p:nvSpPr>
            <p:cNvPr id="5" name="Flowchart: Connector 4">
              <a:extLst>
                <a:ext uri="{FF2B5EF4-FFF2-40B4-BE49-F238E27FC236}">
                  <a16:creationId xmlns:a16="http://schemas.microsoft.com/office/drawing/2014/main" id="{F03B786D-D2D3-8F0D-0B03-F17D5B8634B1}"/>
                </a:ext>
              </a:extLst>
            </p:cNvPr>
            <p:cNvSpPr/>
            <p:nvPr userDrawn="1"/>
          </p:nvSpPr>
          <p:spPr>
            <a:xfrm>
              <a:off x="10108136" y="432901"/>
              <a:ext cx="1185859" cy="1185859"/>
            </a:xfrm>
            <a:prstGeom prst="flowChartConnector">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Tree>
    <p:extLst>
      <p:ext uri="{BB962C8B-B14F-4D97-AF65-F5344CB8AC3E}">
        <p14:creationId xmlns:p14="http://schemas.microsoft.com/office/powerpoint/2010/main" val="1958216566"/>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5965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441178" y="6492875"/>
            <a:ext cx="2743200"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50068698"/>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Custom Layout">
    <p:bg>
      <p:bgPr>
        <a:solidFill>
          <a:srgbClr val="71746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B762F250-C36F-C3E1-3C3B-284FE47AB137}"/>
              </a:ext>
            </a:extLst>
          </p:cNvPr>
          <p:cNvGrpSpPr/>
          <p:nvPr userDrawn="1"/>
        </p:nvGrpSpPr>
        <p:grpSpPr>
          <a:xfrm>
            <a:off x="11175023" y="136525"/>
            <a:ext cx="890954" cy="890954"/>
            <a:chOff x="10108136" y="432901"/>
            <a:chExt cx="1185859" cy="1185859"/>
          </a:xfrm>
        </p:grpSpPr>
        <p:grpSp>
          <p:nvGrpSpPr>
            <p:cNvPr id="8" name="Group 7">
              <a:extLst>
                <a:ext uri="{FF2B5EF4-FFF2-40B4-BE49-F238E27FC236}">
                  <a16:creationId xmlns:a16="http://schemas.microsoft.com/office/drawing/2014/main" id="{F36CEC9E-D25E-A846-CDDC-0DDF30346756}"/>
                </a:ext>
              </a:extLst>
            </p:cNvPr>
            <p:cNvGrpSpPr/>
            <p:nvPr userDrawn="1"/>
          </p:nvGrpSpPr>
          <p:grpSpPr>
            <a:xfrm>
              <a:off x="10310714" y="588604"/>
              <a:ext cx="766153" cy="911170"/>
              <a:chOff x="-4498328" y="4976677"/>
              <a:chExt cx="766153" cy="911170"/>
            </a:xfrm>
          </p:grpSpPr>
          <p:grpSp>
            <p:nvGrpSpPr>
              <p:cNvPr id="10" name="Group 9">
                <a:extLst>
                  <a:ext uri="{FF2B5EF4-FFF2-40B4-BE49-F238E27FC236}">
                    <a16:creationId xmlns:a16="http://schemas.microsoft.com/office/drawing/2014/main" id="{745948B1-DEC7-5FE4-3A2E-54D109F901DC}"/>
                  </a:ext>
                </a:extLst>
              </p:cNvPr>
              <p:cNvGrpSpPr/>
              <p:nvPr/>
            </p:nvGrpSpPr>
            <p:grpSpPr>
              <a:xfrm>
                <a:off x="-4262804" y="5098824"/>
                <a:ext cx="272160" cy="547758"/>
                <a:chOff x="-4447593" y="3697682"/>
                <a:chExt cx="641738" cy="3350042"/>
              </a:xfrm>
              <a:noFill/>
            </p:grpSpPr>
            <p:sp>
              <p:nvSpPr>
                <p:cNvPr id="13" name="Isosceles Triangle 12">
                  <a:extLst>
                    <a:ext uri="{FF2B5EF4-FFF2-40B4-BE49-F238E27FC236}">
                      <a16:creationId xmlns:a16="http://schemas.microsoft.com/office/drawing/2014/main" id="{42E98F88-25B6-42FB-4ECE-B85D01E223E0}"/>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Flowchart: Process 13">
                  <a:extLst>
                    <a:ext uri="{FF2B5EF4-FFF2-40B4-BE49-F238E27FC236}">
                      <a16:creationId xmlns:a16="http://schemas.microsoft.com/office/drawing/2014/main" id="{2AC75FF2-FB8D-A3B0-F21C-2B21C4D7C4D4}"/>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1D56437B-5347-CE3F-DE64-A8169BD5B03D}"/>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ight Triangle 15">
                  <a:extLst>
                    <a:ext uri="{FF2B5EF4-FFF2-40B4-BE49-F238E27FC236}">
                      <a16:creationId xmlns:a16="http://schemas.microsoft.com/office/drawing/2014/main" id="{88B21C0C-E945-6DBB-7587-4FFDF83EE747}"/>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 name="TextBox 10">
                <a:extLst>
                  <a:ext uri="{FF2B5EF4-FFF2-40B4-BE49-F238E27FC236}">
                    <a16:creationId xmlns:a16="http://schemas.microsoft.com/office/drawing/2014/main" id="{ED389F9C-3A49-F363-A470-B6B209B97E4D}"/>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2" name="TextBox 11">
                <a:extLst>
                  <a:ext uri="{FF2B5EF4-FFF2-40B4-BE49-F238E27FC236}">
                    <a16:creationId xmlns:a16="http://schemas.microsoft.com/office/drawing/2014/main" id="{BDB5CC41-697E-53F2-377B-2BB43251CF3C}"/>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9" name="Flowchart: Connector 8">
              <a:extLst>
                <a:ext uri="{FF2B5EF4-FFF2-40B4-BE49-F238E27FC236}">
                  <a16:creationId xmlns:a16="http://schemas.microsoft.com/office/drawing/2014/main" id="{6F9BC912-03B9-3243-F76B-EA9EA5F31441}"/>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9">
            <a:extLst>
              <a:ext uri="{FF2B5EF4-FFF2-40B4-BE49-F238E27FC236}">
                <a16:creationId xmlns:a16="http://schemas.microsoft.com/office/drawing/2014/main" id="{82DF5318-11D6-B6C8-278C-EE971BAC5F3B}"/>
              </a:ext>
            </a:extLst>
          </p:cNvPr>
          <p:cNvGraphicFramePr>
            <a:graphicFrameLocks noGrp="1"/>
          </p:cNvGraphicFramePr>
          <p:nvPr userDrawn="1">
            <p:extLst>
              <p:ext uri="{D42A27DB-BD31-4B8C-83A1-F6EECF244321}">
                <p14:modId xmlns:p14="http://schemas.microsoft.com/office/powerpoint/2010/main" val="1546390317"/>
              </p:ext>
            </p:extLst>
          </p:nvPr>
        </p:nvGraphicFramePr>
        <p:xfrm>
          <a:off x="-2" y="6487160"/>
          <a:ext cx="12192000" cy="6400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467377162"/>
                    </a:ext>
                  </a:extLst>
                </a:gridCol>
                <a:gridCol w="2032000">
                  <a:extLst>
                    <a:ext uri="{9D8B030D-6E8A-4147-A177-3AD203B41FA5}">
                      <a16:colId xmlns:a16="http://schemas.microsoft.com/office/drawing/2014/main" val="1856974578"/>
                    </a:ext>
                  </a:extLst>
                </a:gridCol>
                <a:gridCol w="2032000">
                  <a:extLst>
                    <a:ext uri="{9D8B030D-6E8A-4147-A177-3AD203B41FA5}">
                      <a16:colId xmlns:a16="http://schemas.microsoft.com/office/drawing/2014/main" val="2795744005"/>
                    </a:ext>
                  </a:extLst>
                </a:gridCol>
                <a:gridCol w="2032000">
                  <a:extLst>
                    <a:ext uri="{9D8B030D-6E8A-4147-A177-3AD203B41FA5}">
                      <a16:colId xmlns:a16="http://schemas.microsoft.com/office/drawing/2014/main" val="541003201"/>
                    </a:ext>
                  </a:extLst>
                </a:gridCol>
                <a:gridCol w="2032000">
                  <a:extLst>
                    <a:ext uri="{9D8B030D-6E8A-4147-A177-3AD203B41FA5}">
                      <a16:colId xmlns:a16="http://schemas.microsoft.com/office/drawing/2014/main" val="3331481070"/>
                    </a:ext>
                  </a:extLst>
                </a:gridCol>
                <a:gridCol w="2032000">
                  <a:extLst>
                    <a:ext uri="{9D8B030D-6E8A-4147-A177-3AD203B41FA5}">
                      <a16:colId xmlns:a16="http://schemas.microsoft.com/office/drawing/2014/main" val="249023434"/>
                    </a:ext>
                  </a:extLst>
                </a:gridCol>
              </a:tblGrid>
              <a:tr h="370840">
                <a:tc>
                  <a:txBody>
                    <a:bodyPr/>
                    <a:lstStyle/>
                    <a:p>
                      <a:pPr algn="ctr"/>
                      <a:r>
                        <a:rPr lang="en-US"/>
                        <a:t>Problem Statement</a:t>
                      </a:r>
                    </a:p>
                  </a:txBody>
                  <a:tcPr anchor="ctr">
                    <a:solidFill>
                      <a:srgbClr val="9A802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Characterization</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Metrics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Design of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Perform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Document Conclusions</a:t>
                      </a:r>
                    </a:p>
                  </a:txBody>
                  <a:tcPr anchor="ctr">
                    <a:solidFill>
                      <a:srgbClr val="252C25"/>
                    </a:solidFill>
                  </a:tcPr>
                </a:tc>
                <a:extLst>
                  <a:ext uri="{0D108BD9-81ED-4DB2-BD59-A6C34878D82A}">
                    <a16:rowId xmlns:a16="http://schemas.microsoft.com/office/drawing/2014/main" val="3979831135"/>
                  </a:ext>
                </a:extLst>
              </a:tr>
            </a:tbl>
          </a:graphicData>
        </a:graphic>
      </p:graphicFrame>
      <p:sp>
        <p:nvSpPr>
          <p:cNvPr id="4" name="Content Placeholder 2">
            <a:extLst>
              <a:ext uri="{FF2B5EF4-FFF2-40B4-BE49-F238E27FC236}">
                <a16:creationId xmlns:a16="http://schemas.microsoft.com/office/drawing/2014/main" id="{389EB392-8B73-208A-A683-1192798F4344}"/>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895256"/>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rgbClr val="71746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B762F250-C36F-C3E1-3C3B-284FE47AB137}"/>
              </a:ext>
            </a:extLst>
          </p:cNvPr>
          <p:cNvGrpSpPr/>
          <p:nvPr userDrawn="1"/>
        </p:nvGrpSpPr>
        <p:grpSpPr>
          <a:xfrm>
            <a:off x="11175023" y="136525"/>
            <a:ext cx="890954" cy="890954"/>
            <a:chOff x="10108136" y="432901"/>
            <a:chExt cx="1185859" cy="1185859"/>
          </a:xfrm>
        </p:grpSpPr>
        <p:grpSp>
          <p:nvGrpSpPr>
            <p:cNvPr id="8" name="Group 7">
              <a:extLst>
                <a:ext uri="{FF2B5EF4-FFF2-40B4-BE49-F238E27FC236}">
                  <a16:creationId xmlns:a16="http://schemas.microsoft.com/office/drawing/2014/main" id="{F36CEC9E-D25E-A846-CDDC-0DDF30346756}"/>
                </a:ext>
              </a:extLst>
            </p:cNvPr>
            <p:cNvGrpSpPr/>
            <p:nvPr userDrawn="1"/>
          </p:nvGrpSpPr>
          <p:grpSpPr>
            <a:xfrm>
              <a:off x="10310714" y="588604"/>
              <a:ext cx="766153" cy="911170"/>
              <a:chOff x="-4498328" y="4976677"/>
              <a:chExt cx="766153" cy="911170"/>
            </a:xfrm>
          </p:grpSpPr>
          <p:grpSp>
            <p:nvGrpSpPr>
              <p:cNvPr id="10" name="Group 9">
                <a:extLst>
                  <a:ext uri="{FF2B5EF4-FFF2-40B4-BE49-F238E27FC236}">
                    <a16:creationId xmlns:a16="http://schemas.microsoft.com/office/drawing/2014/main" id="{745948B1-DEC7-5FE4-3A2E-54D109F901DC}"/>
                  </a:ext>
                </a:extLst>
              </p:cNvPr>
              <p:cNvGrpSpPr/>
              <p:nvPr/>
            </p:nvGrpSpPr>
            <p:grpSpPr>
              <a:xfrm>
                <a:off x="-4262804" y="5098824"/>
                <a:ext cx="272160" cy="547758"/>
                <a:chOff x="-4447593" y="3697682"/>
                <a:chExt cx="641738" cy="3350042"/>
              </a:xfrm>
              <a:noFill/>
            </p:grpSpPr>
            <p:sp>
              <p:nvSpPr>
                <p:cNvPr id="13" name="Isosceles Triangle 12">
                  <a:extLst>
                    <a:ext uri="{FF2B5EF4-FFF2-40B4-BE49-F238E27FC236}">
                      <a16:creationId xmlns:a16="http://schemas.microsoft.com/office/drawing/2014/main" id="{42E98F88-25B6-42FB-4ECE-B85D01E223E0}"/>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Flowchart: Process 13">
                  <a:extLst>
                    <a:ext uri="{FF2B5EF4-FFF2-40B4-BE49-F238E27FC236}">
                      <a16:creationId xmlns:a16="http://schemas.microsoft.com/office/drawing/2014/main" id="{2AC75FF2-FB8D-A3B0-F21C-2B21C4D7C4D4}"/>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1D56437B-5347-CE3F-DE64-A8169BD5B03D}"/>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ight Triangle 15">
                  <a:extLst>
                    <a:ext uri="{FF2B5EF4-FFF2-40B4-BE49-F238E27FC236}">
                      <a16:creationId xmlns:a16="http://schemas.microsoft.com/office/drawing/2014/main" id="{88B21C0C-E945-6DBB-7587-4FFDF83EE747}"/>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 name="TextBox 10">
                <a:extLst>
                  <a:ext uri="{FF2B5EF4-FFF2-40B4-BE49-F238E27FC236}">
                    <a16:creationId xmlns:a16="http://schemas.microsoft.com/office/drawing/2014/main" id="{ED389F9C-3A49-F363-A470-B6B209B97E4D}"/>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2" name="TextBox 11">
                <a:extLst>
                  <a:ext uri="{FF2B5EF4-FFF2-40B4-BE49-F238E27FC236}">
                    <a16:creationId xmlns:a16="http://schemas.microsoft.com/office/drawing/2014/main" id="{BDB5CC41-697E-53F2-377B-2BB43251CF3C}"/>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9" name="Flowchart: Connector 8">
              <a:extLst>
                <a:ext uri="{FF2B5EF4-FFF2-40B4-BE49-F238E27FC236}">
                  <a16:creationId xmlns:a16="http://schemas.microsoft.com/office/drawing/2014/main" id="{6F9BC912-03B9-3243-F76B-EA9EA5F31441}"/>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9">
            <a:extLst>
              <a:ext uri="{FF2B5EF4-FFF2-40B4-BE49-F238E27FC236}">
                <a16:creationId xmlns:a16="http://schemas.microsoft.com/office/drawing/2014/main" id="{82DF5318-11D6-B6C8-278C-EE971BAC5F3B}"/>
              </a:ext>
            </a:extLst>
          </p:cNvPr>
          <p:cNvGraphicFramePr>
            <a:graphicFrameLocks noGrp="1"/>
          </p:cNvGraphicFramePr>
          <p:nvPr userDrawn="1">
            <p:extLst>
              <p:ext uri="{D42A27DB-BD31-4B8C-83A1-F6EECF244321}">
                <p14:modId xmlns:p14="http://schemas.microsoft.com/office/powerpoint/2010/main" val="2851590165"/>
              </p:ext>
            </p:extLst>
          </p:nvPr>
        </p:nvGraphicFramePr>
        <p:xfrm>
          <a:off x="-2" y="6487160"/>
          <a:ext cx="12192000" cy="6400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467377162"/>
                    </a:ext>
                  </a:extLst>
                </a:gridCol>
                <a:gridCol w="2032000">
                  <a:extLst>
                    <a:ext uri="{9D8B030D-6E8A-4147-A177-3AD203B41FA5}">
                      <a16:colId xmlns:a16="http://schemas.microsoft.com/office/drawing/2014/main" val="1856974578"/>
                    </a:ext>
                  </a:extLst>
                </a:gridCol>
                <a:gridCol w="2032000">
                  <a:extLst>
                    <a:ext uri="{9D8B030D-6E8A-4147-A177-3AD203B41FA5}">
                      <a16:colId xmlns:a16="http://schemas.microsoft.com/office/drawing/2014/main" val="2795744005"/>
                    </a:ext>
                  </a:extLst>
                </a:gridCol>
                <a:gridCol w="2032000">
                  <a:extLst>
                    <a:ext uri="{9D8B030D-6E8A-4147-A177-3AD203B41FA5}">
                      <a16:colId xmlns:a16="http://schemas.microsoft.com/office/drawing/2014/main" val="541003201"/>
                    </a:ext>
                  </a:extLst>
                </a:gridCol>
                <a:gridCol w="2032000">
                  <a:extLst>
                    <a:ext uri="{9D8B030D-6E8A-4147-A177-3AD203B41FA5}">
                      <a16:colId xmlns:a16="http://schemas.microsoft.com/office/drawing/2014/main" val="3331481070"/>
                    </a:ext>
                  </a:extLst>
                </a:gridCol>
                <a:gridCol w="2032000">
                  <a:extLst>
                    <a:ext uri="{9D8B030D-6E8A-4147-A177-3AD203B41FA5}">
                      <a16:colId xmlns:a16="http://schemas.microsoft.com/office/drawing/2014/main" val="249023434"/>
                    </a:ext>
                  </a:extLst>
                </a:gridCol>
              </a:tblGrid>
              <a:tr h="370840">
                <a:tc>
                  <a:txBody>
                    <a:bodyPr/>
                    <a:lstStyle/>
                    <a:p>
                      <a:pPr algn="ctr"/>
                      <a:r>
                        <a:rPr lang="en-US"/>
                        <a:t>Problem Statement</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Characterization</a:t>
                      </a:r>
                    </a:p>
                  </a:txBody>
                  <a:tcPr anchor="ctr">
                    <a:solidFill>
                      <a:srgbClr val="9A802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Metrics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Design of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Perform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Document Conclusions</a:t>
                      </a:r>
                    </a:p>
                  </a:txBody>
                  <a:tcPr anchor="ctr">
                    <a:solidFill>
                      <a:srgbClr val="252C25"/>
                    </a:solidFill>
                  </a:tcPr>
                </a:tc>
                <a:extLst>
                  <a:ext uri="{0D108BD9-81ED-4DB2-BD59-A6C34878D82A}">
                    <a16:rowId xmlns:a16="http://schemas.microsoft.com/office/drawing/2014/main" val="3979831135"/>
                  </a:ext>
                </a:extLst>
              </a:tr>
            </a:tbl>
          </a:graphicData>
        </a:graphic>
      </p:graphicFrame>
      <p:sp>
        <p:nvSpPr>
          <p:cNvPr id="4" name="Content Placeholder 2">
            <a:extLst>
              <a:ext uri="{FF2B5EF4-FFF2-40B4-BE49-F238E27FC236}">
                <a16:creationId xmlns:a16="http://schemas.microsoft.com/office/drawing/2014/main" id="{18ABFC6C-3C0E-A5CB-4A5D-6F436067E6CA}"/>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3540964"/>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rgbClr val="71746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B762F250-C36F-C3E1-3C3B-284FE47AB137}"/>
              </a:ext>
            </a:extLst>
          </p:cNvPr>
          <p:cNvGrpSpPr/>
          <p:nvPr userDrawn="1"/>
        </p:nvGrpSpPr>
        <p:grpSpPr>
          <a:xfrm>
            <a:off x="11175023" y="136525"/>
            <a:ext cx="890954" cy="890954"/>
            <a:chOff x="10108136" y="432901"/>
            <a:chExt cx="1185859" cy="1185859"/>
          </a:xfrm>
        </p:grpSpPr>
        <p:grpSp>
          <p:nvGrpSpPr>
            <p:cNvPr id="8" name="Group 7">
              <a:extLst>
                <a:ext uri="{FF2B5EF4-FFF2-40B4-BE49-F238E27FC236}">
                  <a16:creationId xmlns:a16="http://schemas.microsoft.com/office/drawing/2014/main" id="{F36CEC9E-D25E-A846-CDDC-0DDF30346756}"/>
                </a:ext>
              </a:extLst>
            </p:cNvPr>
            <p:cNvGrpSpPr/>
            <p:nvPr userDrawn="1"/>
          </p:nvGrpSpPr>
          <p:grpSpPr>
            <a:xfrm>
              <a:off x="10310714" y="588604"/>
              <a:ext cx="766153" cy="911170"/>
              <a:chOff x="-4498328" y="4976677"/>
              <a:chExt cx="766153" cy="911170"/>
            </a:xfrm>
          </p:grpSpPr>
          <p:grpSp>
            <p:nvGrpSpPr>
              <p:cNvPr id="10" name="Group 9">
                <a:extLst>
                  <a:ext uri="{FF2B5EF4-FFF2-40B4-BE49-F238E27FC236}">
                    <a16:creationId xmlns:a16="http://schemas.microsoft.com/office/drawing/2014/main" id="{745948B1-DEC7-5FE4-3A2E-54D109F901DC}"/>
                  </a:ext>
                </a:extLst>
              </p:cNvPr>
              <p:cNvGrpSpPr/>
              <p:nvPr/>
            </p:nvGrpSpPr>
            <p:grpSpPr>
              <a:xfrm>
                <a:off x="-4262804" y="5098824"/>
                <a:ext cx="272160" cy="547758"/>
                <a:chOff x="-4447593" y="3697682"/>
                <a:chExt cx="641738" cy="3350042"/>
              </a:xfrm>
              <a:noFill/>
            </p:grpSpPr>
            <p:sp>
              <p:nvSpPr>
                <p:cNvPr id="13" name="Isosceles Triangle 12">
                  <a:extLst>
                    <a:ext uri="{FF2B5EF4-FFF2-40B4-BE49-F238E27FC236}">
                      <a16:creationId xmlns:a16="http://schemas.microsoft.com/office/drawing/2014/main" id="{42E98F88-25B6-42FB-4ECE-B85D01E223E0}"/>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Flowchart: Process 13">
                  <a:extLst>
                    <a:ext uri="{FF2B5EF4-FFF2-40B4-BE49-F238E27FC236}">
                      <a16:creationId xmlns:a16="http://schemas.microsoft.com/office/drawing/2014/main" id="{2AC75FF2-FB8D-A3B0-F21C-2B21C4D7C4D4}"/>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1D56437B-5347-CE3F-DE64-A8169BD5B03D}"/>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ight Triangle 15">
                  <a:extLst>
                    <a:ext uri="{FF2B5EF4-FFF2-40B4-BE49-F238E27FC236}">
                      <a16:creationId xmlns:a16="http://schemas.microsoft.com/office/drawing/2014/main" id="{88B21C0C-E945-6DBB-7587-4FFDF83EE747}"/>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 name="TextBox 10">
                <a:extLst>
                  <a:ext uri="{FF2B5EF4-FFF2-40B4-BE49-F238E27FC236}">
                    <a16:creationId xmlns:a16="http://schemas.microsoft.com/office/drawing/2014/main" id="{ED389F9C-3A49-F363-A470-B6B209B97E4D}"/>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2" name="TextBox 11">
                <a:extLst>
                  <a:ext uri="{FF2B5EF4-FFF2-40B4-BE49-F238E27FC236}">
                    <a16:creationId xmlns:a16="http://schemas.microsoft.com/office/drawing/2014/main" id="{BDB5CC41-697E-53F2-377B-2BB43251CF3C}"/>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9" name="Flowchart: Connector 8">
              <a:extLst>
                <a:ext uri="{FF2B5EF4-FFF2-40B4-BE49-F238E27FC236}">
                  <a16:creationId xmlns:a16="http://schemas.microsoft.com/office/drawing/2014/main" id="{6F9BC912-03B9-3243-F76B-EA9EA5F31441}"/>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9">
            <a:extLst>
              <a:ext uri="{FF2B5EF4-FFF2-40B4-BE49-F238E27FC236}">
                <a16:creationId xmlns:a16="http://schemas.microsoft.com/office/drawing/2014/main" id="{82DF5318-11D6-B6C8-278C-EE971BAC5F3B}"/>
              </a:ext>
            </a:extLst>
          </p:cNvPr>
          <p:cNvGraphicFramePr>
            <a:graphicFrameLocks noGrp="1"/>
          </p:cNvGraphicFramePr>
          <p:nvPr userDrawn="1">
            <p:extLst>
              <p:ext uri="{D42A27DB-BD31-4B8C-83A1-F6EECF244321}">
                <p14:modId xmlns:p14="http://schemas.microsoft.com/office/powerpoint/2010/main" val="3129211831"/>
              </p:ext>
            </p:extLst>
          </p:nvPr>
        </p:nvGraphicFramePr>
        <p:xfrm>
          <a:off x="-2" y="6487160"/>
          <a:ext cx="12192000" cy="6400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467377162"/>
                    </a:ext>
                  </a:extLst>
                </a:gridCol>
                <a:gridCol w="2032000">
                  <a:extLst>
                    <a:ext uri="{9D8B030D-6E8A-4147-A177-3AD203B41FA5}">
                      <a16:colId xmlns:a16="http://schemas.microsoft.com/office/drawing/2014/main" val="1856974578"/>
                    </a:ext>
                  </a:extLst>
                </a:gridCol>
                <a:gridCol w="2032000">
                  <a:extLst>
                    <a:ext uri="{9D8B030D-6E8A-4147-A177-3AD203B41FA5}">
                      <a16:colId xmlns:a16="http://schemas.microsoft.com/office/drawing/2014/main" val="2795744005"/>
                    </a:ext>
                  </a:extLst>
                </a:gridCol>
                <a:gridCol w="2032000">
                  <a:extLst>
                    <a:ext uri="{9D8B030D-6E8A-4147-A177-3AD203B41FA5}">
                      <a16:colId xmlns:a16="http://schemas.microsoft.com/office/drawing/2014/main" val="541003201"/>
                    </a:ext>
                  </a:extLst>
                </a:gridCol>
                <a:gridCol w="2032000">
                  <a:extLst>
                    <a:ext uri="{9D8B030D-6E8A-4147-A177-3AD203B41FA5}">
                      <a16:colId xmlns:a16="http://schemas.microsoft.com/office/drawing/2014/main" val="3331481070"/>
                    </a:ext>
                  </a:extLst>
                </a:gridCol>
                <a:gridCol w="2032000">
                  <a:extLst>
                    <a:ext uri="{9D8B030D-6E8A-4147-A177-3AD203B41FA5}">
                      <a16:colId xmlns:a16="http://schemas.microsoft.com/office/drawing/2014/main" val="249023434"/>
                    </a:ext>
                  </a:extLst>
                </a:gridCol>
              </a:tblGrid>
              <a:tr h="370840">
                <a:tc>
                  <a:txBody>
                    <a:bodyPr/>
                    <a:lstStyle/>
                    <a:p>
                      <a:pPr algn="ctr"/>
                      <a:r>
                        <a:rPr lang="en-US"/>
                        <a:t>Problem Statement</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Characterization</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Metrics</a:t>
                      </a:r>
                    </a:p>
                  </a:txBody>
                  <a:tcPr anchor="ctr">
                    <a:solidFill>
                      <a:srgbClr val="9A802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Design of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Perform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Document Conclusions</a:t>
                      </a:r>
                    </a:p>
                  </a:txBody>
                  <a:tcPr anchor="ctr">
                    <a:solidFill>
                      <a:srgbClr val="252C25"/>
                    </a:solidFill>
                  </a:tcPr>
                </a:tc>
                <a:extLst>
                  <a:ext uri="{0D108BD9-81ED-4DB2-BD59-A6C34878D82A}">
                    <a16:rowId xmlns:a16="http://schemas.microsoft.com/office/drawing/2014/main" val="3979831135"/>
                  </a:ext>
                </a:extLst>
              </a:tr>
            </a:tbl>
          </a:graphicData>
        </a:graphic>
      </p:graphicFrame>
      <p:sp>
        <p:nvSpPr>
          <p:cNvPr id="4" name="Content Placeholder 2">
            <a:extLst>
              <a:ext uri="{FF2B5EF4-FFF2-40B4-BE49-F238E27FC236}">
                <a16:creationId xmlns:a16="http://schemas.microsoft.com/office/drawing/2014/main" id="{53C89230-9998-421F-0035-CCF8CC6508B5}"/>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2716649"/>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rgbClr val="71746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B762F250-C36F-C3E1-3C3B-284FE47AB137}"/>
              </a:ext>
            </a:extLst>
          </p:cNvPr>
          <p:cNvGrpSpPr/>
          <p:nvPr userDrawn="1"/>
        </p:nvGrpSpPr>
        <p:grpSpPr>
          <a:xfrm>
            <a:off x="11175023" y="136525"/>
            <a:ext cx="890954" cy="890954"/>
            <a:chOff x="10108136" y="432901"/>
            <a:chExt cx="1185859" cy="1185859"/>
          </a:xfrm>
        </p:grpSpPr>
        <p:grpSp>
          <p:nvGrpSpPr>
            <p:cNvPr id="8" name="Group 7">
              <a:extLst>
                <a:ext uri="{FF2B5EF4-FFF2-40B4-BE49-F238E27FC236}">
                  <a16:creationId xmlns:a16="http://schemas.microsoft.com/office/drawing/2014/main" id="{F36CEC9E-D25E-A846-CDDC-0DDF30346756}"/>
                </a:ext>
              </a:extLst>
            </p:cNvPr>
            <p:cNvGrpSpPr/>
            <p:nvPr userDrawn="1"/>
          </p:nvGrpSpPr>
          <p:grpSpPr>
            <a:xfrm>
              <a:off x="10310714" y="588604"/>
              <a:ext cx="766153" cy="911170"/>
              <a:chOff x="-4498328" y="4976677"/>
              <a:chExt cx="766153" cy="911170"/>
            </a:xfrm>
          </p:grpSpPr>
          <p:grpSp>
            <p:nvGrpSpPr>
              <p:cNvPr id="10" name="Group 9">
                <a:extLst>
                  <a:ext uri="{FF2B5EF4-FFF2-40B4-BE49-F238E27FC236}">
                    <a16:creationId xmlns:a16="http://schemas.microsoft.com/office/drawing/2014/main" id="{745948B1-DEC7-5FE4-3A2E-54D109F901DC}"/>
                  </a:ext>
                </a:extLst>
              </p:cNvPr>
              <p:cNvGrpSpPr/>
              <p:nvPr/>
            </p:nvGrpSpPr>
            <p:grpSpPr>
              <a:xfrm>
                <a:off x="-4262804" y="5098824"/>
                <a:ext cx="272160" cy="547758"/>
                <a:chOff x="-4447593" y="3697682"/>
                <a:chExt cx="641738" cy="3350042"/>
              </a:xfrm>
              <a:noFill/>
            </p:grpSpPr>
            <p:sp>
              <p:nvSpPr>
                <p:cNvPr id="13" name="Isosceles Triangle 12">
                  <a:extLst>
                    <a:ext uri="{FF2B5EF4-FFF2-40B4-BE49-F238E27FC236}">
                      <a16:creationId xmlns:a16="http://schemas.microsoft.com/office/drawing/2014/main" id="{42E98F88-25B6-42FB-4ECE-B85D01E223E0}"/>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Flowchart: Process 13">
                  <a:extLst>
                    <a:ext uri="{FF2B5EF4-FFF2-40B4-BE49-F238E27FC236}">
                      <a16:creationId xmlns:a16="http://schemas.microsoft.com/office/drawing/2014/main" id="{2AC75FF2-FB8D-A3B0-F21C-2B21C4D7C4D4}"/>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1D56437B-5347-CE3F-DE64-A8169BD5B03D}"/>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ight Triangle 15">
                  <a:extLst>
                    <a:ext uri="{FF2B5EF4-FFF2-40B4-BE49-F238E27FC236}">
                      <a16:creationId xmlns:a16="http://schemas.microsoft.com/office/drawing/2014/main" id="{88B21C0C-E945-6DBB-7587-4FFDF83EE747}"/>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 name="TextBox 10">
                <a:extLst>
                  <a:ext uri="{FF2B5EF4-FFF2-40B4-BE49-F238E27FC236}">
                    <a16:creationId xmlns:a16="http://schemas.microsoft.com/office/drawing/2014/main" id="{ED389F9C-3A49-F363-A470-B6B209B97E4D}"/>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2" name="TextBox 11">
                <a:extLst>
                  <a:ext uri="{FF2B5EF4-FFF2-40B4-BE49-F238E27FC236}">
                    <a16:creationId xmlns:a16="http://schemas.microsoft.com/office/drawing/2014/main" id="{BDB5CC41-697E-53F2-377B-2BB43251CF3C}"/>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9" name="Flowchart: Connector 8">
              <a:extLst>
                <a:ext uri="{FF2B5EF4-FFF2-40B4-BE49-F238E27FC236}">
                  <a16:creationId xmlns:a16="http://schemas.microsoft.com/office/drawing/2014/main" id="{6F9BC912-03B9-3243-F76B-EA9EA5F31441}"/>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9">
            <a:extLst>
              <a:ext uri="{FF2B5EF4-FFF2-40B4-BE49-F238E27FC236}">
                <a16:creationId xmlns:a16="http://schemas.microsoft.com/office/drawing/2014/main" id="{82DF5318-11D6-B6C8-278C-EE971BAC5F3B}"/>
              </a:ext>
            </a:extLst>
          </p:cNvPr>
          <p:cNvGraphicFramePr>
            <a:graphicFrameLocks noGrp="1"/>
          </p:cNvGraphicFramePr>
          <p:nvPr userDrawn="1">
            <p:extLst>
              <p:ext uri="{D42A27DB-BD31-4B8C-83A1-F6EECF244321}">
                <p14:modId xmlns:p14="http://schemas.microsoft.com/office/powerpoint/2010/main" val="3560569898"/>
              </p:ext>
            </p:extLst>
          </p:nvPr>
        </p:nvGraphicFramePr>
        <p:xfrm>
          <a:off x="-2" y="6487160"/>
          <a:ext cx="12192000" cy="6400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467377162"/>
                    </a:ext>
                  </a:extLst>
                </a:gridCol>
                <a:gridCol w="2032000">
                  <a:extLst>
                    <a:ext uri="{9D8B030D-6E8A-4147-A177-3AD203B41FA5}">
                      <a16:colId xmlns:a16="http://schemas.microsoft.com/office/drawing/2014/main" val="1856974578"/>
                    </a:ext>
                  </a:extLst>
                </a:gridCol>
                <a:gridCol w="2032000">
                  <a:extLst>
                    <a:ext uri="{9D8B030D-6E8A-4147-A177-3AD203B41FA5}">
                      <a16:colId xmlns:a16="http://schemas.microsoft.com/office/drawing/2014/main" val="2795744005"/>
                    </a:ext>
                  </a:extLst>
                </a:gridCol>
                <a:gridCol w="2032000">
                  <a:extLst>
                    <a:ext uri="{9D8B030D-6E8A-4147-A177-3AD203B41FA5}">
                      <a16:colId xmlns:a16="http://schemas.microsoft.com/office/drawing/2014/main" val="541003201"/>
                    </a:ext>
                  </a:extLst>
                </a:gridCol>
                <a:gridCol w="2032000">
                  <a:extLst>
                    <a:ext uri="{9D8B030D-6E8A-4147-A177-3AD203B41FA5}">
                      <a16:colId xmlns:a16="http://schemas.microsoft.com/office/drawing/2014/main" val="3331481070"/>
                    </a:ext>
                  </a:extLst>
                </a:gridCol>
                <a:gridCol w="2032000">
                  <a:extLst>
                    <a:ext uri="{9D8B030D-6E8A-4147-A177-3AD203B41FA5}">
                      <a16:colId xmlns:a16="http://schemas.microsoft.com/office/drawing/2014/main" val="249023434"/>
                    </a:ext>
                  </a:extLst>
                </a:gridCol>
              </a:tblGrid>
              <a:tr h="370840">
                <a:tc>
                  <a:txBody>
                    <a:bodyPr/>
                    <a:lstStyle/>
                    <a:p>
                      <a:pPr algn="ctr"/>
                      <a:r>
                        <a:rPr lang="en-US"/>
                        <a:t>Problem Statement</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Characterization</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Metrics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Design of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Perform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Document Conclusions</a:t>
                      </a:r>
                    </a:p>
                  </a:txBody>
                  <a:tcPr anchor="ctr">
                    <a:solidFill>
                      <a:srgbClr val="252C25"/>
                    </a:solidFill>
                  </a:tcPr>
                </a:tc>
                <a:extLst>
                  <a:ext uri="{0D108BD9-81ED-4DB2-BD59-A6C34878D82A}">
                    <a16:rowId xmlns:a16="http://schemas.microsoft.com/office/drawing/2014/main" val="3979831135"/>
                  </a:ext>
                </a:extLst>
              </a:tr>
            </a:tbl>
          </a:graphicData>
        </a:graphic>
      </p:graphicFrame>
      <p:sp>
        <p:nvSpPr>
          <p:cNvPr id="4" name="Content Placeholder 2">
            <a:extLst>
              <a:ext uri="{FF2B5EF4-FFF2-40B4-BE49-F238E27FC236}">
                <a16:creationId xmlns:a16="http://schemas.microsoft.com/office/drawing/2014/main" id="{C2D7F6D5-6320-AF0A-5792-C0E5058C088E}"/>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6687751"/>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rgbClr val="71746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B762F250-C36F-C3E1-3C3B-284FE47AB137}"/>
              </a:ext>
            </a:extLst>
          </p:cNvPr>
          <p:cNvGrpSpPr/>
          <p:nvPr userDrawn="1"/>
        </p:nvGrpSpPr>
        <p:grpSpPr>
          <a:xfrm>
            <a:off x="11175023" y="136525"/>
            <a:ext cx="890954" cy="890954"/>
            <a:chOff x="10108136" y="432901"/>
            <a:chExt cx="1185859" cy="1185859"/>
          </a:xfrm>
        </p:grpSpPr>
        <p:grpSp>
          <p:nvGrpSpPr>
            <p:cNvPr id="8" name="Group 7">
              <a:extLst>
                <a:ext uri="{FF2B5EF4-FFF2-40B4-BE49-F238E27FC236}">
                  <a16:creationId xmlns:a16="http://schemas.microsoft.com/office/drawing/2014/main" id="{F36CEC9E-D25E-A846-CDDC-0DDF30346756}"/>
                </a:ext>
              </a:extLst>
            </p:cNvPr>
            <p:cNvGrpSpPr/>
            <p:nvPr userDrawn="1"/>
          </p:nvGrpSpPr>
          <p:grpSpPr>
            <a:xfrm>
              <a:off x="10310714" y="588604"/>
              <a:ext cx="766153" cy="911170"/>
              <a:chOff x="-4498328" y="4976677"/>
              <a:chExt cx="766153" cy="911170"/>
            </a:xfrm>
          </p:grpSpPr>
          <p:grpSp>
            <p:nvGrpSpPr>
              <p:cNvPr id="10" name="Group 9">
                <a:extLst>
                  <a:ext uri="{FF2B5EF4-FFF2-40B4-BE49-F238E27FC236}">
                    <a16:creationId xmlns:a16="http://schemas.microsoft.com/office/drawing/2014/main" id="{745948B1-DEC7-5FE4-3A2E-54D109F901DC}"/>
                  </a:ext>
                </a:extLst>
              </p:cNvPr>
              <p:cNvGrpSpPr/>
              <p:nvPr/>
            </p:nvGrpSpPr>
            <p:grpSpPr>
              <a:xfrm>
                <a:off x="-4262804" y="5098824"/>
                <a:ext cx="272160" cy="547758"/>
                <a:chOff x="-4447593" y="3697682"/>
                <a:chExt cx="641738" cy="3350042"/>
              </a:xfrm>
              <a:noFill/>
            </p:grpSpPr>
            <p:sp>
              <p:nvSpPr>
                <p:cNvPr id="13" name="Isosceles Triangle 12">
                  <a:extLst>
                    <a:ext uri="{FF2B5EF4-FFF2-40B4-BE49-F238E27FC236}">
                      <a16:creationId xmlns:a16="http://schemas.microsoft.com/office/drawing/2014/main" id="{42E98F88-25B6-42FB-4ECE-B85D01E223E0}"/>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Flowchart: Process 13">
                  <a:extLst>
                    <a:ext uri="{FF2B5EF4-FFF2-40B4-BE49-F238E27FC236}">
                      <a16:creationId xmlns:a16="http://schemas.microsoft.com/office/drawing/2014/main" id="{2AC75FF2-FB8D-A3B0-F21C-2B21C4D7C4D4}"/>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1D56437B-5347-CE3F-DE64-A8169BD5B03D}"/>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ight Triangle 15">
                  <a:extLst>
                    <a:ext uri="{FF2B5EF4-FFF2-40B4-BE49-F238E27FC236}">
                      <a16:creationId xmlns:a16="http://schemas.microsoft.com/office/drawing/2014/main" id="{88B21C0C-E945-6DBB-7587-4FFDF83EE747}"/>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 name="TextBox 10">
                <a:extLst>
                  <a:ext uri="{FF2B5EF4-FFF2-40B4-BE49-F238E27FC236}">
                    <a16:creationId xmlns:a16="http://schemas.microsoft.com/office/drawing/2014/main" id="{ED389F9C-3A49-F363-A470-B6B209B97E4D}"/>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2" name="TextBox 11">
                <a:extLst>
                  <a:ext uri="{FF2B5EF4-FFF2-40B4-BE49-F238E27FC236}">
                    <a16:creationId xmlns:a16="http://schemas.microsoft.com/office/drawing/2014/main" id="{BDB5CC41-697E-53F2-377B-2BB43251CF3C}"/>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9" name="Flowchart: Connector 8">
              <a:extLst>
                <a:ext uri="{FF2B5EF4-FFF2-40B4-BE49-F238E27FC236}">
                  <a16:creationId xmlns:a16="http://schemas.microsoft.com/office/drawing/2014/main" id="{6F9BC912-03B9-3243-F76B-EA9EA5F31441}"/>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9">
            <a:extLst>
              <a:ext uri="{FF2B5EF4-FFF2-40B4-BE49-F238E27FC236}">
                <a16:creationId xmlns:a16="http://schemas.microsoft.com/office/drawing/2014/main" id="{82DF5318-11D6-B6C8-278C-EE971BAC5F3B}"/>
              </a:ext>
            </a:extLst>
          </p:cNvPr>
          <p:cNvGraphicFramePr>
            <a:graphicFrameLocks noGrp="1"/>
          </p:cNvGraphicFramePr>
          <p:nvPr userDrawn="1">
            <p:extLst>
              <p:ext uri="{D42A27DB-BD31-4B8C-83A1-F6EECF244321}">
                <p14:modId xmlns:p14="http://schemas.microsoft.com/office/powerpoint/2010/main" val="1334457282"/>
              </p:ext>
            </p:extLst>
          </p:nvPr>
        </p:nvGraphicFramePr>
        <p:xfrm>
          <a:off x="-2" y="6487160"/>
          <a:ext cx="12192000" cy="6400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467377162"/>
                    </a:ext>
                  </a:extLst>
                </a:gridCol>
                <a:gridCol w="2032000">
                  <a:extLst>
                    <a:ext uri="{9D8B030D-6E8A-4147-A177-3AD203B41FA5}">
                      <a16:colId xmlns:a16="http://schemas.microsoft.com/office/drawing/2014/main" val="1856974578"/>
                    </a:ext>
                  </a:extLst>
                </a:gridCol>
                <a:gridCol w="2032000">
                  <a:extLst>
                    <a:ext uri="{9D8B030D-6E8A-4147-A177-3AD203B41FA5}">
                      <a16:colId xmlns:a16="http://schemas.microsoft.com/office/drawing/2014/main" val="2795744005"/>
                    </a:ext>
                  </a:extLst>
                </a:gridCol>
                <a:gridCol w="2032000">
                  <a:extLst>
                    <a:ext uri="{9D8B030D-6E8A-4147-A177-3AD203B41FA5}">
                      <a16:colId xmlns:a16="http://schemas.microsoft.com/office/drawing/2014/main" val="541003201"/>
                    </a:ext>
                  </a:extLst>
                </a:gridCol>
                <a:gridCol w="2032000">
                  <a:extLst>
                    <a:ext uri="{9D8B030D-6E8A-4147-A177-3AD203B41FA5}">
                      <a16:colId xmlns:a16="http://schemas.microsoft.com/office/drawing/2014/main" val="3331481070"/>
                    </a:ext>
                  </a:extLst>
                </a:gridCol>
                <a:gridCol w="2032000">
                  <a:extLst>
                    <a:ext uri="{9D8B030D-6E8A-4147-A177-3AD203B41FA5}">
                      <a16:colId xmlns:a16="http://schemas.microsoft.com/office/drawing/2014/main" val="249023434"/>
                    </a:ext>
                  </a:extLst>
                </a:gridCol>
              </a:tblGrid>
              <a:tr h="370840">
                <a:tc>
                  <a:txBody>
                    <a:bodyPr/>
                    <a:lstStyle/>
                    <a:p>
                      <a:pPr algn="ctr"/>
                      <a:r>
                        <a:rPr lang="en-US"/>
                        <a:t>Problem Statement</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Characterization</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Metrics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Design of Analysis</a:t>
                      </a:r>
                    </a:p>
                  </a:txBody>
                  <a:tcPr anchor="ctr">
                    <a:solidFill>
                      <a:srgbClr val="9A802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Perform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Document Conclusions</a:t>
                      </a:r>
                    </a:p>
                  </a:txBody>
                  <a:tcPr anchor="ctr">
                    <a:solidFill>
                      <a:srgbClr val="252C25"/>
                    </a:solidFill>
                  </a:tcPr>
                </a:tc>
                <a:extLst>
                  <a:ext uri="{0D108BD9-81ED-4DB2-BD59-A6C34878D82A}">
                    <a16:rowId xmlns:a16="http://schemas.microsoft.com/office/drawing/2014/main" val="3979831135"/>
                  </a:ext>
                </a:extLst>
              </a:tr>
            </a:tbl>
          </a:graphicData>
        </a:graphic>
      </p:graphicFrame>
      <p:sp>
        <p:nvSpPr>
          <p:cNvPr id="4" name="Content Placeholder 2">
            <a:extLst>
              <a:ext uri="{FF2B5EF4-FFF2-40B4-BE49-F238E27FC236}">
                <a16:creationId xmlns:a16="http://schemas.microsoft.com/office/drawing/2014/main" id="{B30E2278-7DD3-B0B3-7DC9-9943616B2158}"/>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5110070"/>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71746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B762F250-C36F-C3E1-3C3B-284FE47AB137}"/>
              </a:ext>
            </a:extLst>
          </p:cNvPr>
          <p:cNvGrpSpPr/>
          <p:nvPr userDrawn="1"/>
        </p:nvGrpSpPr>
        <p:grpSpPr>
          <a:xfrm>
            <a:off x="11175023" y="136525"/>
            <a:ext cx="890954" cy="890954"/>
            <a:chOff x="10108136" y="432901"/>
            <a:chExt cx="1185859" cy="1185859"/>
          </a:xfrm>
        </p:grpSpPr>
        <p:grpSp>
          <p:nvGrpSpPr>
            <p:cNvPr id="8" name="Group 7">
              <a:extLst>
                <a:ext uri="{FF2B5EF4-FFF2-40B4-BE49-F238E27FC236}">
                  <a16:creationId xmlns:a16="http://schemas.microsoft.com/office/drawing/2014/main" id="{F36CEC9E-D25E-A846-CDDC-0DDF30346756}"/>
                </a:ext>
              </a:extLst>
            </p:cNvPr>
            <p:cNvGrpSpPr/>
            <p:nvPr userDrawn="1"/>
          </p:nvGrpSpPr>
          <p:grpSpPr>
            <a:xfrm>
              <a:off x="10310714" y="588604"/>
              <a:ext cx="766153" cy="911170"/>
              <a:chOff x="-4498328" y="4976677"/>
              <a:chExt cx="766153" cy="911170"/>
            </a:xfrm>
          </p:grpSpPr>
          <p:grpSp>
            <p:nvGrpSpPr>
              <p:cNvPr id="10" name="Group 9">
                <a:extLst>
                  <a:ext uri="{FF2B5EF4-FFF2-40B4-BE49-F238E27FC236}">
                    <a16:creationId xmlns:a16="http://schemas.microsoft.com/office/drawing/2014/main" id="{745948B1-DEC7-5FE4-3A2E-54D109F901DC}"/>
                  </a:ext>
                </a:extLst>
              </p:cNvPr>
              <p:cNvGrpSpPr/>
              <p:nvPr/>
            </p:nvGrpSpPr>
            <p:grpSpPr>
              <a:xfrm>
                <a:off x="-4262804" y="5098824"/>
                <a:ext cx="272160" cy="547758"/>
                <a:chOff x="-4447593" y="3697682"/>
                <a:chExt cx="641738" cy="3350042"/>
              </a:xfrm>
              <a:noFill/>
            </p:grpSpPr>
            <p:sp>
              <p:nvSpPr>
                <p:cNvPr id="13" name="Isosceles Triangle 12">
                  <a:extLst>
                    <a:ext uri="{FF2B5EF4-FFF2-40B4-BE49-F238E27FC236}">
                      <a16:creationId xmlns:a16="http://schemas.microsoft.com/office/drawing/2014/main" id="{42E98F88-25B6-42FB-4ECE-B85D01E223E0}"/>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Flowchart: Process 13">
                  <a:extLst>
                    <a:ext uri="{FF2B5EF4-FFF2-40B4-BE49-F238E27FC236}">
                      <a16:creationId xmlns:a16="http://schemas.microsoft.com/office/drawing/2014/main" id="{2AC75FF2-FB8D-A3B0-F21C-2B21C4D7C4D4}"/>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1D56437B-5347-CE3F-DE64-A8169BD5B03D}"/>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ight Triangle 15">
                  <a:extLst>
                    <a:ext uri="{FF2B5EF4-FFF2-40B4-BE49-F238E27FC236}">
                      <a16:creationId xmlns:a16="http://schemas.microsoft.com/office/drawing/2014/main" id="{88B21C0C-E945-6DBB-7587-4FFDF83EE747}"/>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 name="TextBox 10">
                <a:extLst>
                  <a:ext uri="{FF2B5EF4-FFF2-40B4-BE49-F238E27FC236}">
                    <a16:creationId xmlns:a16="http://schemas.microsoft.com/office/drawing/2014/main" id="{ED389F9C-3A49-F363-A470-B6B209B97E4D}"/>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2" name="TextBox 11">
                <a:extLst>
                  <a:ext uri="{FF2B5EF4-FFF2-40B4-BE49-F238E27FC236}">
                    <a16:creationId xmlns:a16="http://schemas.microsoft.com/office/drawing/2014/main" id="{BDB5CC41-697E-53F2-377B-2BB43251CF3C}"/>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9" name="Flowchart: Connector 8">
              <a:extLst>
                <a:ext uri="{FF2B5EF4-FFF2-40B4-BE49-F238E27FC236}">
                  <a16:creationId xmlns:a16="http://schemas.microsoft.com/office/drawing/2014/main" id="{6F9BC912-03B9-3243-F76B-EA9EA5F31441}"/>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9">
            <a:extLst>
              <a:ext uri="{FF2B5EF4-FFF2-40B4-BE49-F238E27FC236}">
                <a16:creationId xmlns:a16="http://schemas.microsoft.com/office/drawing/2014/main" id="{82DF5318-11D6-B6C8-278C-EE971BAC5F3B}"/>
              </a:ext>
            </a:extLst>
          </p:cNvPr>
          <p:cNvGraphicFramePr>
            <a:graphicFrameLocks noGrp="1"/>
          </p:cNvGraphicFramePr>
          <p:nvPr userDrawn="1">
            <p:extLst>
              <p:ext uri="{D42A27DB-BD31-4B8C-83A1-F6EECF244321}">
                <p14:modId xmlns:p14="http://schemas.microsoft.com/office/powerpoint/2010/main" val="2363554430"/>
              </p:ext>
            </p:extLst>
          </p:nvPr>
        </p:nvGraphicFramePr>
        <p:xfrm>
          <a:off x="-2" y="6487160"/>
          <a:ext cx="12192000" cy="6400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467377162"/>
                    </a:ext>
                  </a:extLst>
                </a:gridCol>
                <a:gridCol w="2032000">
                  <a:extLst>
                    <a:ext uri="{9D8B030D-6E8A-4147-A177-3AD203B41FA5}">
                      <a16:colId xmlns:a16="http://schemas.microsoft.com/office/drawing/2014/main" val="1856974578"/>
                    </a:ext>
                  </a:extLst>
                </a:gridCol>
                <a:gridCol w="2032000">
                  <a:extLst>
                    <a:ext uri="{9D8B030D-6E8A-4147-A177-3AD203B41FA5}">
                      <a16:colId xmlns:a16="http://schemas.microsoft.com/office/drawing/2014/main" val="2795744005"/>
                    </a:ext>
                  </a:extLst>
                </a:gridCol>
                <a:gridCol w="2032000">
                  <a:extLst>
                    <a:ext uri="{9D8B030D-6E8A-4147-A177-3AD203B41FA5}">
                      <a16:colId xmlns:a16="http://schemas.microsoft.com/office/drawing/2014/main" val="541003201"/>
                    </a:ext>
                  </a:extLst>
                </a:gridCol>
                <a:gridCol w="2032000">
                  <a:extLst>
                    <a:ext uri="{9D8B030D-6E8A-4147-A177-3AD203B41FA5}">
                      <a16:colId xmlns:a16="http://schemas.microsoft.com/office/drawing/2014/main" val="3331481070"/>
                    </a:ext>
                  </a:extLst>
                </a:gridCol>
                <a:gridCol w="2032000">
                  <a:extLst>
                    <a:ext uri="{9D8B030D-6E8A-4147-A177-3AD203B41FA5}">
                      <a16:colId xmlns:a16="http://schemas.microsoft.com/office/drawing/2014/main" val="249023434"/>
                    </a:ext>
                  </a:extLst>
                </a:gridCol>
              </a:tblGrid>
              <a:tr h="370840">
                <a:tc>
                  <a:txBody>
                    <a:bodyPr/>
                    <a:lstStyle/>
                    <a:p>
                      <a:pPr algn="ctr"/>
                      <a:r>
                        <a:rPr lang="en-US"/>
                        <a:t>Problem Statement</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Characterization</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Metrics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Design of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Perform Analysis</a:t>
                      </a:r>
                    </a:p>
                  </a:txBody>
                  <a:tcPr anchor="ctr">
                    <a:solidFill>
                      <a:srgbClr val="9A802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Document Conclusions</a:t>
                      </a:r>
                    </a:p>
                  </a:txBody>
                  <a:tcPr anchor="ctr">
                    <a:solidFill>
                      <a:srgbClr val="252C25"/>
                    </a:solidFill>
                  </a:tcPr>
                </a:tc>
                <a:extLst>
                  <a:ext uri="{0D108BD9-81ED-4DB2-BD59-A6C34878D82A}">
                    <a16:rowId xmlns:a16="http://schemas.microsoft.com/office/drawing/2014/main" val="3979831135"/>
                  </a:ext>
                </a:extLst>
              </a:tr>
            </a:tbl>
          </a:graphicData>
        </a:graphic>
      </p:graphicFrame>
      <p:sp>
        <p:nvSpPr>
          <p:cNvPr id="4" name="Content Placeholder 2">
            <a:extLst>
              <a:ext uri="{FF2B5EF4-FFF2-40B4-BE49-F238E27FC236}">
                <a16:creationId xmlns:a16="http://schemas.microsoft.com/office/drawing/2014/main" id="{39E0D8E1-6F53-3709-8F79-650D6461D220}"/>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13021"/>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rgbClr val="71746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B762F250-C36F-C3E1-3C3B-284FE47AB137}"/>
              </a:ext>
            </a:extLst>
          </p:cNvPr>
          <p:cNvGrpSpPr/>
          <p:nvPr userDrawn="1"/>
        </p:nvGrpSpPr>
        <p:grpSpPr>
          <a:xfrm>
            <a:off x="11175023" y="136525"/>
            <a:ext cx="890954" cy="890954"/>
            <a:chOff x="10108136" y="432901"/>
            <a:chExt cx="1185859" cy="1185859"/>
          </a:xfrm>
        </p:grpSpPr>
        <p:grpSp>
          <p:nvGrpSpPr>
            <p:cNvPr id="8" name="Group 7">
              <a:extLst>
                <a:ext uri="{FF2B5EF4-FFF2-40B4-BE49-F238E27FC236}">
                  <a16:creationId xmlns:a16="http://schemas.microsoft.com/office/drawing/2014/main" id="{F36CEC9E-D25E-A846-CDDC-0DDF30346756}"/>
                </a:ext>
              </a:extLst>
            </p:cNvPr>
            <p:cNvGrpSpPr/>
            <p:nvPr userDrawn="1"/>
          </p:nvGrpSpPr>
          <p:grpSpPr>
            <a:xfrm>
              <a:off x="10310714" y="588604"/>
              <a:ext cx="766153" cy="911170"/>
              <a:chOff x="-4498328" y="4976677"/>
              <a:chExt cx="766153" cy="911170"/>
            </a:xfrm>
          </p:grpSpPr>
          <p:grpSp>
            <p:nvGrpSpPr>
              <p:cNvPr id="10" name="Group 9">
                <a:extLst>
                  <a:ext uri="{FF2B5EF4-FFF2-40B4-BE49-F238E27FC236}">
                    <a16:creationId xmlns:a16="http://schemas.microsoft.com/office/drawing/2014/main" id="{745948B1-DEC7-5FE4-3A2E-54D109F901DC}"/>
                  </a:ext>
                </a:extLst>
              </p:cNvPr>
              <p:cNvGrpSpPr/>
              <p:nvPr/>
            </p:nvGrpSpPr>
            <p:grpSpPr>
              <a:xfrm>
                <a:off x="-4262804" y="5098824"/>
                <a:ext cx="272160" cy="547758"/>
                <a:chOff x="-4447593" y="3697682"/>
                <a:chExt cx="641738" cy="3350042"/>
              </a:xfrm>
              <a:noFill/>
            </p:grpSpPr>
            <p:sp>
              <p:nvSpPr>
                <p:cNvPr id="13" name="Isosceles Triangle 12">
                  <a:extLst>
                    <a:ext uri="{FF2B5EF4-FFF2-40B4-BE49-F238E27FC236}">
                      <a16:creationId xmlns:a16="http://schemas.microsoft.com/office/drawing/2014/main" id="{42E98F88-25B6-42FB-4ECE-B85D01E223E0}"/>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Flowchart: Process 13">
                  <a:extLst>
                    <a:ext uri="{FF2B5EF4-FFF2-40B4-BE49-F238E27FC236}">
                      <a16:creationId xmlns:a16="http://schemas.microsoft.com/office/drawing/2014/main" id="{2AC75FF2-FB8D-A3B0-F21C-2B21C4D7C4D4}"/>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1D56437B-5347-CE3F-DE64-A8169BD5B03D}"/>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ight Triangle 15">
                  <a:extLst>
                    <a:ext uri="{FF2B5EF4-FFF2-40B4-BE49-F238E27FC236}">
                      <a16:creationId xmlns:a16="http://schemas.microsoft.com/office/drawing/2014/main" id="{88B21C0C-E945-6DBB-7587-4FFDF83EE747}"/>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 name="TextBox 10">
                <a:extLst>
                  <a:ext uri="{FF2B5EF4-FFF2-40B4-BE49-F238E27FC236}">
                    <a16:creationId xmlns:a16="http://schemas.microsoft.com/office/drawing/2014/main" id="{ED389F9C-3A49-F363-A470-B6B209B97E4D}"/>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2" name="TextBox 11">
                <a:extLst>
                  <a:ext uri="{FF2B5EF4-FFF2-40B4-BE49-F238E27FC236}">
                    <a16:creationId xmlns:a16="http://schemas.microsoft.com/office/drawing/2014/main" id="{BDB5CC41-697E-53F2-377B-2BB43251CF3C}"/>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9" name="Flowchart: Connector 8">
              <a:extLst>
                <a:ext uri="{FF2B5EF4-FFF2-40B4-BE49-F238E27FC236}">
                  <a16:creationId xmlns:a16="http://schemas.microsoft.com/office/drawing/2014/main" id="{6F9BC912-03B9-3243-F76B-EA9EA5F31441}"/>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9">
            <a:extLst>
              <a:ext uri="{FF2B5EF4-FFF2-40B4-BE49-F238E27FC236}">
                <a16:creationId xmlns:a16="http://schemas.microsoft.com/office/drawing/2014/main" id="{82DF5318-11D6-B6C8-278C-EE971BAC5F3B}"/>
              </a:ext>
            </a:extLst>
          </p:cNvPr>
          <p:cNvGraphicFramePr>
            <a:graphicFrameLocks noGrp="1"/>
          </p:cNvGraphicFramePr>
          <p:nvPr userDrawn="1">
            <p:extLst>
              <p:ext uri="{D42A27DB-BD31-4B8C-83A1-F6EECF244321}">
                <p14:modId xmlns:p14="http://schemas.microsoft.com/office/powerpoint/2010/main" val="292295676"/>
              </p:ext>
            </p:extLst>
          </p:nvPr>
        </p:nvGraphicFramePr>
        <p:xfrm>
          <a:off x="-2" y="6487160"/>
          <a:ext cx="12192000" cy="6400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467377162"/>
                    </a:ext>
                  </a:extLst>
                </a:gridCol>
                <a:gridCol w="2032000">
                  <a:extLst>
                    <a:ext uri="{9D8B030D-6E8A-4147-A177-3AD203B41FA5}">
                      <a16:colId xmlns:a16="http://schemas.microsoft.com/office/drawing/2014/main" val="1856974578"/>
                    </a:ext>
                  </a:extLst>
                </a:gridCol>
                <a:gridCol w="2032000">
                  <a:extLst>
                    <a:ext uri="{9D8B030D-6E8A-4147-A177-3AD203B41FA5}">
                      <a16:colId xmlns:a16="http://schemas.microsoft.com/office/drawing/2014/main" val="2795744005"/>
                    </a:ext>
                  </a:extLst>
                </a:gridCol>
                <a:gridCol w="2032000">
                  <a:extLst>
                    <a:ext uri="{9D8B030D-6E8A-4147-A177-3AD203B41FA5}">
                      <a16:colId xmlns:a16="http://schemas.microsoft.com/office/drawing/2014/main" val="541003201"/>
                    </a:ext>
                  </a:extLst>
                </a:gridCol>
                <a:gridCol w="2032000">
                  <a:extLst>
                    <a:ext uri="{9D8B030D-6E8A-4147-A177-3AD203B41FA5}">
                      <a16:colId xmlns:a16="http://schemas.microsoft.com/office/drawing/2014/main" val="3331481070"/>
                    </a:ext>
                  </a:extLst>
                </a:gridCol>
                <a:gridCol w="2032000">
                  <a:extLst>
                    <a:ext uri="{9D8B030D-6E8A-4147-A177-3AD203B41FA5}">
                      <a16:colId xmlns:a16="http://schemas.microsoft.com/office/drawing/2014/main" val="249023434"/>
                    </a:ext>
                  </a:extLst>
                </a:gridCol>
              </a:tblGrid>
              <a:tr h="370840">
                <a:tc>
                  <a:txBody>
                    <a:bodyPr/>
                    <a:lstStyle/>
                    <a:p>
                      <a:pPr algn="ctr"/>
                      <a:r>
                        <a:rPr lang="en-US"/>
                        <a:t>Problem Statement</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Characterization</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Metrics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Design of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chemeClr val="lt1"/>
                          </a:solidFill>
                          <a:latin typeface="+mn-lt"/>
                          <a:ea typeface="+mn-ea"/>
                          <a:cs typeface="+mn-cs"/>
                        </a:rPr>
                        <a:t>Perform</a:t>
                      </a:r>
                      <a:r>
                        <a:rPr lang="en-US"/>
                        <a:t>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Document Conclusions</a:t>
                      </a:r>
                    </a:p>
                  </a:txBody>
                  <a:tcPr anchor="ctr">
                    <a:solidFill>
                      <a:srgbClr val="9A802D"/>
                    </a:solidFill>
                  </a:tcPr>
                </a:tc>
                <a:extLst>
                  <a:ext uri="{0D108BD9-81ED-4DB2-BD59-A6C34878D82A}">
                    <a16:rowId xmlns:a16="http://schemas.microsoft.com/office/drawing/2014/main" val="3979831135"/>
                  </a:ext>
                </a:extLst>
              </a:tr>
            </a:tbl>
          </a:graphicData>
        </a:graphic>
      </p:graphicFrame>
      <p:sp>
        <p:nvSpPr>
          <p:cNvPr id="4" name="Content Placeholder 2">
            <a:extLst>
              <a:ext uri="{FF2B5EF4-FFF2-40B4-BE49-F238E27FC236}">
                <a16:creationId xmlns:a16="http://schemas.microsoft.com/office/drawing/2014/main" id="{0DBD7855-17BD-CBCE-3233-049EB12E59EA}"/>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2876091"/>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593DF8-9D27-0675-4A7F-CDDEB565E289}"/>
              </a:ext>
            </a:extLst>
          </p:cNvPr>
          <p:cNvSpPr/>
          <p:nvPr userDrawn="1"/>
        </p:nvSpPr>
        <p:spPr>
          <a:xfrm>
            <a:off x="0" y="0"/>
            <a:ext cx="12192000" cy="6858000"/>
          </a:xfrm>
          <a:prstGeom prst="rect">
            <a:avLst/>
          </a:prstGeom>
          <a:solidFill>
            <a:schemeClr val="tx1">
              <a:lumMod val="95000"/>
              <a:lumOff val="5000"/>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lvl1pPr>
              <a:defRPr>
                <a:solidFill>
                  <a:schemeClr val="accent4"/>
                </a:solidFill>
              </a:defRPr>
            </a:lvl1pPr>
          </a:lstStyle>
          <a:p>
            <a:r>
              <a:rPr lang="en-US"/>
              <a:t>Click to edit Master title style</a:t>
            </a:r>
          </a:p>
        </p:txBody>
      </p:sp>
      <p:sp>
        <p:nvSpPr>
          <p:cNvPr id="4" name="Content Placeholder 2">
            <a:extLst>
              <a:ext uri="{FF2B5EF4-FFF2-40B4-BE49-F238E27FC236}">
                <a16:creationId xmlns:a16="http://schemas.microsoft.com/office/drawing/2014/main" id="{CAC6EDD9-1FC3-B219-F057-56E4FB9F578D}"/>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568161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88670427"/>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593DF8-9D27-0675-4A7F-CDDEB565E289}"/>
              </a:ext>
            </a:extLst>
          </p:cNvPr>
          <p:cNvSpPr/>
          <p:nvPr userDrawn="1"/>
        </p:nvSpPr>
        <p:spPr>
          <a:xfrm>
            <a:off x="0" y="0"/>
            <a:ext cx="12192000" cy="6858000"/>
          </a:xfrm>
          <a:prstGeom prst="rect">
            <a:avLst/>
          </a:prstGeom>
          <a:solidFill>
            <a:schemeClr val="tx1">
              <a:lumMod val="95000"/>
              <a:lumOff val="5000"/>
              <a:alpha val="7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lvl1pPr>
              <a:defRPr>
                <a:solidFill>
                  <a:schemeClr val="accent4"/>
                </a:solidFill>
              </a:defRPr>
            </a:lvl1pPr>
          </a:lstStyle>
          <a:p>
            <a:r>
              <a:rPr lang="en-US"/>
              <a:t>Click to edit Master title style</a:t>
            </a:r>
          </a:p>
        </p:txBody>
      </p:sp>
      <p:sp>
        <p:nvSpPr>
          <p:cNvPr id="4" name="Content Placeholder 2">
            <a:extLst>
              <a:ext uri="{FF2B5EF4-FFF2-40B4-BE49-F238E27FC236}">
                <a16:creationId xmlns:a16="http://schemas.microsoft.com/office/drawing/2014/main" id="{CAC6EDD9-1FC3-B219-F057-56E4FB9F578D}"/>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62DA19AF-29E1-F2AB-D221-BD85FAA4F369}"/>
              </a:ext>
            </a:extLst>
          </p:cNvPr>
          <p:cNvGrpSpPr/>
          <p:nvPr userDrawn="1"/>
        </p:nvGrpSpPr>
        <p:grpSpPr>
          <a:xfrm>
            <a:off x="11175023" y="136525"/>
            <a:ext cx="890954" cy="890954"/>
            <a:chOff x="10108136" y="432901"/>
            <a:chExt cx="1185859" cy="1185859"/>
          </a:xfrm>
        </p:grpSpPr>
        <p:grpSp>
          <p:nvGrpSpPr>
            <p:cNvPr id="6" name="Group 5">
              <a:extLst>
                <a:ext uri="{FF2B5EF4-FFF2-40B4-BE49-F238E27FC236}">
                  <a16:creationId xmlns:a16="http://schemas.microsoft.com/office/drawing/2014/main" id="{F31EB52D-4D77-4B15-C30B-8BD5691E6602}"/>
                </a:ext>
              </a:extLst>
            </p:cNvPr>
            <p:cNvGrpSpPr/>
            <p:nvPr userDrawn="1"/>
          </p:nvGrpSpPr>
          <p:grpSpPr>
            <a:xfrm>
              <a:off x="10310714" y="588604"/>
              <a:ext cx="766153" cy="911170"/>
              <a:chOff x="-4498328" y="4976677"/>
              <a:chExt cx="766153" cy="911170"/>
            </a:xfrm>
          </p:grpSpPr>
          <p:grpSp>
            <p:nvGrpSpPr>
              <p:cNvPr id="8" name="Group 7">
                <a:extLst>
                  <a:ext uri="{FF2B5EF4-FFF2-40B4-BE49-F238E27FC236}">
                    <a16:creationId xmlns:a16="http://schemas.microsoft.com/office/drawing/2014/main" id="{C6684638-2FE5-3912-DCE7-E120194CC6A5}"/>
                  </a:ext>
                </a:extLst>
              </p:cNvPr>
              <p:cNvGrpSpPr/>
              <p:nvPr/>
            </p:nvGrpSpPr>
            <p:grpSpPr>
              <a:xfrm>
                <a:off x="-4262804" y="5098824"/>
                <a:ext cx="272160" cy="547758"/>
                <a:chOff x="-4447593" y="3697682"/>
                <a:chExt cx="641738" cy="3350042"/>
              </a:xfrm>
              <a:noFill/>
            </p:grpSpPr>
            <p:sp>
              <p:nvSpPr>
                <p:cNvPr id="11" name="Isosceles Triangle 10">
                  <a:extLst>
                    <a:ext uri="{FF2B5EF4-FFF2-40B4-BE49-F238E27FC236}">
                      <a16:creationId xmlns:a16="http://schemas.microsoft.com/office/drawing/2014/main" id="{66A3719F-CF06-82DB-2047-DDC33F72B677}"/>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lowchart: Process 11">
                  <a:extLst>
                    <a:ext uri="{FF2B5EF4-FFF2-40B4-BE49-F238E27FC236}">
                      <a16:creationId xmlns:a16="http://schemas.microsoft.com/office/drawing/2014/main" id="{C536D724-868F-387D-6359-4EC74AAF0B8C}"/>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ight Triangle 12">
                  <a:extLst>
                    <a:ext uri="{FF2B5EF4-FFF2-40B4-BE49-F238E27FC236}">
                      <a16:creationId xmlns:a16="http://schemas.microsoft.com/office/drawing/2014/main" id="{230FCEFA-55A0-BECC-7306-234904B56179}"/>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ight Triangle 13">
                  <a:extLst>
                    <a:ext uri="{FF2B5EF4-FFF2-40B4-BE49-F238E27FC236}">
                      <a16:creationId xmlns:a16="http://schemas.microsoft.com/office/drawing/2014/main" id="{E3176343-6FA4-9610-21DE-DC19512BEEBF}"/>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TextBox 8">
                <a:extLst>
                  <a:ext uri="{FF2B5EF4-FFF2-40B4-BE49-F238E27FC236}">
                    <a16:creationId xmlns:a16="http://schemas.microsoft.com/office/drawing/2014/main" id="{A496E7FB-3ADC-0627-D908-11347E9A6370}"/>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bg1"/>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0" name="TextBox 9">
                <a:extLst>
                  <a:ext uri="{FF2B5EF4-FFF2-40B4-BE49-F238E27FC236}">
                    <a16:creationId xmlns:a16="http://schemas.microsoft.com/office/drawing/2014/main" id="{71D47FCF-8C81-D9C8-DAE8-38A3C930D368}"/>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bg1"/>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7" name="Flowchart: Connector 6">
              <a:extLst>
                <a:ext uri="{FF2B5EF4-FFF2-40B4-BE49-F238E27FC236}">
                  <a16:creationId xmlns:a16="http://schemas.microsoft.com/office/drawing/2014/main" id="{45EA387A-8FA5-1F93-448A-40630604E3CB}"/>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445681613"/>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Custom Layout">
    <p:bg>
      <p:bgPr>
        <a: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artisticLightScreen trans="67000"/>
                    </a14:imgEffect>
                    <a14:imgEffect>
                      <a14:colorTemperature colorTemp="9186"/>
                    </a14:imgEffect>
                    <a14:imgEffect>
                      <a14:brightnessContrast contrast="45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D14C3-8BEE-3F18-CCA7-22BC85FB6E1B}"/>
              </a:ext>
            </a:extLst>
          </p:cNvPr>
          <p:cNvSpPr>
            <a:spLocks noGrp="1"/>
          </p:cNvSpPr>
          <p:nvPr>
            <p:ph type="title"/>
          </p:nvPr>
        </p:nvSpPr>
        <p:spPr>
          <a:xfrm>
            <a:off x="838200" y="276225"/>
            <a:ext cx="10515600" cy="1325563"/>
          </a:xfrm>
          <a:solidFill>
            <a:schemeClr val="tx1">
              <a:lumMod val="75000"/>
              <a:lumOff val="25000"/>
              <a:alpha val="54000"/>
            </a:schemeClr>
          </a:solidFill>
        </p:spPr>
        <p:txBody>
          <a:bodyPr/>
          <a:lstStyle/>
          <a:p>
            <a:r>
              <a:rPr lang="en-US"/>
              <a:t>Click to edit Master title style</a:t>
            </a:r>
          </a:p>
        </p:txBody>
      </p:sp>
      <p:sp>
        <p:nvSpPr>
          <p:cNvPr id="3" name="Date Placeholder 2">
            <a:extLst>
              <a:ext uri="{FF2B5EF4-FFF2-40B4-BE49-F238E27FC236}">
                <a16:creationId xmlns:a16="http://schemas.microsoft.com/office/drawing/2014/main" id="{32825A79-AE82-8DB7-489A-4FCA9018333C}"/>
              </a:ext>
            </a:extLst>
          </p:cNvPr>
          <p:cNvSpPr>
            <a:spLocks noGrp="1"/>
          </p:cNvSpPr>
          <p:nvPr>
            <p:ph type="dt" sz="half" idx="10"/>
          </p:nvPr>
        </p:nvSpPr>
        <p:spPr/>
        <p:txBody>
          <a:bodyPr/>
          <a:lstStyle/>
          <a:p>
            <a:fld id="{846CE7D5-CF57-46EF-B807-FDD0502418D4}" type="datetimeFigureOut">
              <a:rPr lang="en-US" smtClean="0"/>
              <a:pPr/>
              <a:t>8/3/23</a:t>
            </a:fld>
            <a:endParaRPr lang="en-US"/>
          </a:p>
        </p:txBody>
      </p:sp>
      <p:sp>
        <p:nvSpPr>
          <p:cNvPr id="4" name="Footer Placeholder 3">
            <a:extLst>
              <a:ext uri="{FF2B5EF4-FFF2-40B4-BE49-F238E27FC236}">
                <a16:creationId xmlns:a16="http://schemas.microsoft.com/office/drawing/2014/main" id="{B85EC1E4-93AF-E23F-FFE8-C39F7BEE29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536315-5BE6-E750-F7C4-D8F86FD31EE7}"/>
              </a:ext>
            </a:extLst>
          </p:cNvPr>
          <p:cNvSpPr>
            <a:spLocks noGrp="1"/>
          </p:cNvSpPr>
          <p:nvPr>
            <p:ph type="sldNum" sz="quarter" idx="12"/>
          </p:nvPr>
        </p:nvSpPr>
        <p:spPr/>
        <p:txBody>
          <a:bodyPr/>
          <a:lstStyle/>
          <a:p>
            <a:fld id="{330EA680-D336-4FF7-8B7A-9848BB0A1C32}" type="slidenum">
              <a:rPr lang="en-US" smtClean="0"/>
              <a:pPr/>
              <a:t>‹#›</a:t>
            </a:fld>
            <a:endParaRPr lang="en-US"/>
          </a:p>
        </p:txBody>
      </p:sp>
      <p:sp>
        <p:nvSpPr>
          <p:cNvPr id="6" name="Content Placeholder 2">
            <a:extLst>
              <a:ext uri="{FF2B5EF4-FFF2-40B4-BE49-F238E27FC236}">
                <a16:creationId xmlns:a16="http://schemas.microsoft.com/office/drawing/2014/main" id="{D84BB8DD-49DF-2A0E-9942-5C535DA17D7A}"/>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30891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1_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F29C12A-B2CD-BDC2-C0DC-60935C780A82}"/>
              </a:ext>
            </a:extLst>
          </p:cNvPr>
          <p:cNvSpPr/>
          <p:nvPr userDrawn="1"/>
        </p:nvSpPr>
        <p:spPr>
          <a:xfrm>
            <a:off x="1" y="19050"/>
            <a:ext cx="12192000" cy="6838950"/>
          </a:xfrm>
          <a:prstGeom prst="rect">
            <a:avLst/>
          </a:prstGeom>
          <a:gradFill flip="none" rotWithShape="1">
            <a:gsLst>
              <a:gs pos="46000">
                <a:schemeClr val="accent6">
                  <a:lumMod val="75000"/>
                  <a:alpha val="30000"/>
                </a:schemeClr>
              </a:gs>
              <a:gs pos="100000">
                <a:schemeClr val="tx1">
                  <a:alpha val="78000"/>
                </a:schemeClr>
              </a:gs>
              <a:gs pos="0">
                <a:schemeClr val="tx1">
                  <a:alpha val="62000"/>
                </a:schemeClr>
              </a:gs>
            </a:gsLst>
            <a:path path="rect">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BC951C-240A-EA16-1390-D3028CD6F044}"/>
              </a:ext>
            </a:extLst>
          </p:cNvPr>
          <p:cNvSpPr>
            <a:spLocks noGrp="1"/>
          </p:cNvSpPr>
          <p:nvPr>
            <p:ph type="title"/>
          </p:nvPr>
        </p:nvSpPr>
        <p:spPr>
          <a:gradFill flip="none" rotWithShape="1">
            <a:gsLst>
              <a:gs pos="6000">
                <a:srgbClr val="314928">
                  <a:alpha val="47000"/>
                </a:srgbClr>
              </a:gs>
              <a:gs pos="100000">
                <a:schemeClr val="tx1">
                  <a:alpha val="78000"/>
                </a:schemeClr>
              </a:gs>
            </a:gsLst>
            <a:lin ang="16200000" scaled="1"/>
            <a:tileRect/>
          </a:gradFill>
        </p:spPr>
        <p:txBody>
          <a:bodyPr/>
          <a:lstStyle/>
          <a:p>
            <a:r>
              <a:rPr lang="en-US"/>
              <a:t>Click to edit Master title style</a:t>
            </a:r>
          </a:p>
        </p:txBody>
      </p:sp>
      <p:sp>
        <p:nvSpPr>
          <p:cNvPr id="3" name="Date Placeholder 2">
            <a:extLst>
              <a:ext uri="{FF2B5EF4-FFF2-40B4-BE49-F238E27FC236}">
                <a16:creationId xmlns:a16="http://schemas.microsoft.com/office/drawing/2014/main" id="{C12851C6-A5CE-3E8F-744A-D1D935B7EF53}"/>
              </a:ext>
            </a:extLst>
          </p:cNvPr>
          <p:cNvSpPr>
            <a:spLocks noGrp="1"/>
          </p:cNvSpPr>
          <p:nvPr>
            <p:ph type="dt" sz="half" idx="10"/>
          </p:nvPr>
        </p:nvSpPr>
        <p:spPr/>
        <p:txBody>
          <a:bodyPr/>
          <a:lstStyle/>
          <a:p>
            <a:fld id="{846CE7D5-CF57-46EF-B807-FDD0502418D4}" type="datetimeFigureOut">
              <a:rPr lang="en-US" smtClean="0"/>
              <a:pPr/>
              <a:t>8/3/23</a:t>
            </a:fld>
            <a:endParaRPr lang="en-US"/>
          </a:p>
        </p:txBody>
      </p:sp>
      <p:sp>
        <p:nvSpPr>
          <p:cNvPr id="4" name="Footer Placeholder 3">
            <a:extLst>
              <a:ext uri="{FF2B5EF4-FFF2-40B4-BE49-F238E27FC236}">
                <a16:creationId xmlns:a16="http://schemas.microsoft.com/office/drawing/2014/main" id="{79E2F574-C234-9E19-ABE9-E8BDC94381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7A5AFC-C2C3-2290-2F38-EC7F52224EDC}"/>
              </a:ext>
            </a:extLst>
          </p:cNvPr>
          <p:cNvSpPr>
            <a:spLocks noGrp="1"/>
          </p:cNvSpPr>
          <p:nvPr>
            <p:ph type="sldNum" sz="quarter" idx="12"/>
          </p:nvPr>
        </p:nvSpPr>
        <p:spPr/>
        <p:txBody>
          <a:bodyPr/>
          <a:lstStyle/>
          <a:p>
            <a:fld id="{330EA680-D336-4FF7-8B7A-9848BB0A1C32}" type="slidenum">
              <a:rPr lang="en-US" smtClean="0"/>
              <a:pPr/>
              <a:t>‹#›</a:t>
            </a:fld>
            <a:endParaRPr lang="en-US"/>
          </a:p>
        </p:txBody>
      </p:sp>
      <p:grpSp>
        <p:nvGrpSpPr>
          <p:cNvPr id="9" name="Group 8">
            <a:extLst>
              <a:ext uri="{FF2B5EF4-FFF2-40B4-BE49-F238E27FC236}">
                <a16:creationId xmlns:a16="http://schemas.microsoft.com/office/drawing/2014/main" id="{F4CD6D67-C384-22F4-47D7-14E470869CFA}"/>
              </a:ext>
            </a:extLst>
          </p:cNvPr>
          <p:cNvGrpSpPr/>
          <p:nvPr userDrawn="1"/>
        </p:nvGrpSpPr>
        <p:grpSpPr>
          <a:xfrm>
            <a:off x="11175023" y="136525"/>
            <a:ext cx="890954" cy="890954"/>
            <a:chOff x="10108136" y="432901"/>
            <a:chExt cx="1185859" cy="1185859"/>
          </a:xfrm>
        </p:grpSpPr>
        <p:grpSp>
          <p:nvGrpSpPr>
            <p:cNvPr id="10" name="Group 9">
              <a:extLst>
                <a:ext uri="{FF2B5EF4-FFF2-40B4-BE49-F238E27FC236}">
                  <a16:creationId xmlns:a16="http://schemas.microsoft.com/office/drawing/2014/main" id="{3BBB693C-C15B-EDC7-9C46-DAD76DF3A8A9}"/>
                </a:ext>
              </a:extLst>
            </p:cNvPr>
            <p:cNvGrpSpPr/>
            <p:nvPr userDrawn="1"/>
          </p:nvGrpSpPr>
          <p:grpSpPr>
            <a:xfrm>
              <a:off x="10310714" y="588604"/>
              <a:ext cx="766153" cy="911170"/>
              <a:chOff x="-4498328" y="4976677"/>
              <a:chExt cx="766153" cy="911170"/>
            </a:xfrm>
          </p:grpSpPr>
          <p:grpSp>
            <p:nvGrpSpPr>
              <p:cNvPr id="12" name="Group 11">
                <a:extLst>
                  <a:ext uri="{FF2B5EF4-FFF2-40B4-BE49-F238E27FC236}">
                    <a16:creationId xmlns:a16="http://schemas.microsoft.com/office/drawing/2014/main" id="{1FB04A14-D11C-840A-8348-DA58598AD0F6}"/>
                  </a:ext>
                </a:extLst>
              </p:cNvPr>
              <p:cNvGrpSpPr/>
              <p:nvPr/>
            </p:nvGrpSpPr>
            <p:grpSpPr>
              <a:xfrm>
                <a:off x="-4262804" y="5098824"/>
                <a:ext cx="272160" cy="547758"/>
                <a:chOff x="-4447593" y="3697682"/>
                <a:chExt cx="641738" cy="3350042"/>
              </a:xfrm>
              <a:noFill/>
            </p:grpSpPr>
            <p:sp>
              <p:nvSpPr>
                <p:cNvPr id="15" name="Isosceles Triangle 14">
                  <a:extLst>
                    <a:ext uri="{FF2B5EF4-FFF2-40B4-BE49-F238E27FC236}">
                      <a16:creationId xmlns:a16="http://schemas.microsoft.com/office/drawing/2014/main" id="{3FB3F778-6F7F-2B60-A7BD-F3863F91D67D}"/>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Flowchart: Process 15">
                  <a:extLst>
                    <a:ext uri="{FF2B5EF4-FFF2-40B4-BE49-F238E27FC236}">
                      <a16:creationId xmlns:a16="http://schemas.microsoft.com/office/drawing/2014/main" id="{8A422C82-F833-5B05-A845-1E34A2D05D4A}"/>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Right Triangle 16">
                  <a:extLst>
                    <a:ext uri="{FF2B5EF4-FFF2-40B4-BE49-F238E27FC236}">
                      <a16:creationId xmlns:a16="http://schemas.microsoft.com/office/drawing/2014/main" id="{ACFA03EE-6756-507B-1243-FDBFFED80637}"/>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ight Triangle 17">
                  <a:extLst>
                    <a:ext uri="{FF2B5EF4-FFF2-40B4-BE49-F238E27FC236}">
                      <a16:creationId xmlns:a16="http://schemas.microsoft.com/office/drawing/2014/main" id="{8D183F81-BD27-1690-B0F4-89DA2BAAA658}"/>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3" name="TextBox 12">
                <a:extLst>
                  <a:ext uri="{FF2B5EF4-FFF2-40B4-BE49-F238E27FC236}">
                    <a16:creationId xmlns:a16="http://schemas.microsoft.com/office/drawing/2014/main" id="{0761358A-5C90-0367-9DDB-1957F92F443C}"/>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4" name="TextBox 13">
                <a:extLst>
                  <a:ext uri="{FF2B5EF4-FFF2-40B4-BE49-F238E27FC236}">
                    <a16:creationId xmlns:a16="http://schemas.microsoft.com/office/drawing/2014/main" id="{5E6F91EB-9AEA-346A-2619-1485E163DD20}"/>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11" name="Flowchart: Connector 10">
              <a:extLst>
                <a:ext uri="{FF2B5EF4-FFF2-40B4-BE49-F238E27FC236}">
                  <a16:creationId xmlns:a16="http://schemas.microsoft.com/office/drawing/2014/main" id="{0E276984-2C89-7696-C411-019DC1487F65}"/>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Content Placeholder 2">
            <a:extLst>
              <a:ext uri="{FF2B5EF4-FFF2-40B4-BE49-F238E27FC236}">
                <a16:creationId xmlns:a16="http://schemas.microsoft.com/office/drawing/2014/main" id="{ED64653F-533D-7AE1-B8AF-61ED9F6782E5}"/>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2097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5F143D-31A6-0345-6FA0-4BBB2EE59506}"/>
              </a:ext>
            </a:extLst>
          </p:cNvPr>
          <p:cNvSpPr/>
          <p:nvPr userDrawn="1"/>
        </p:nvSpPr>
        <p:spPr>
          <a:xfrm>
            <a:off x="1" y="19050"/>
            <a:ext cx="12192000" cy="6838950"/>
          </a:xfrm>
          <a:prstGeom prst="rect">
            <a:avLst/>
          </a:prstGeom>
          <a:gradFill flip="none" rotWithShape="1">
            <a:gsLst>
              <a:gs pos="46000">
                <a:schemeClr val="accent6">
                  <a:lumMod val="75000"/>
                  <a:alpha val="30000"/>
                </a:schemeClr>
              </a:gs>
              <a:gs pos="100000">
                <a:schemeClr val="tx1">
                  <a:alpha val="78000"/>
                </a:schemeClr>
              </a:gs>
              <a:gs pos="0">
                <a:schemeClr val="tx1">
                  <a:alpha val="62000"/>
                </a:schemeClr>
              </a:gs>
            </a:gsLst>
            <a:path path="rect">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E042E6-B851-A22B-063A-12E8EAD0FC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2BFC30-BFCC-6B97-9918-3311F5C6C86C}"/>
              </a:ext>
            </a:extLst>
          </p:cNvPr>
          <p:cNvSpPr>
            <a:spLocks noGrp="1"/>
          </p:cNvSpPr>
          <p:nvPr>
            <p:ph type="dt" sz="half" idx="10"/>
          </p:nvPr>
        </p:nvSpPr>
        <p:spPr/>
        <p:txBody>
          <a:bodyPr/>
          <a:lstStyle/>
          <a:p>
            <a:fld id="{846CE7D5-CF57-46EF-B807-FDD0502418D4}" type="datetimeFigureOut">
              <a:rPr lang="en-US" smtClean="0"/>
              <a:pPr/>
              <a:t>8/3/23</a:t>
            </a:fld>
            <a:endParaRPr lang="en-US"/>
          </a:p>
        </p:txBody>
      </p:sp>
      <p:sp>
        <p:nvSpPr>
          <p:cNvPr id="4" name="Footer Placeholder 3">
            <a:extLst>
              <a:ext uri="{FF2B5EF4-FFF2-40B4-BE49-F238E27FC236}">
                <a16:creationId xmlns:a16="http://schemas.microsoft.com/office/drawing/2014/main" id="{0AB2E7C3-59F0-EFC1-4911-D89EA721AE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2D5C1A-C0D1-8642-A336-0F00014F1CC8}"/>
              </a:ext>
            </a:extLst>
          </p:cNvPr>
          <p:cNvSpPr>
            <a:spLocks noGrp="1"/>
          </p:cNvSpPr>
          <p:nvPr>
            <p:ph type="sldNum" sz="quarter" idx="12"/>
          </p:nvPr>
        </p:nvSpPr>
        <p:spPr/>
        <p:txBody>
          <a:bodyPr/>
          <a:lstStyle/>
          <a:p>
            <a:fld id="{330EA680-D336-4FF7-8B7A-9848BB0A1C32}" type="slidenum">
              <a:rPr lang="en-US" smtClean="0"/>
              <a:pPr/>
              <a:t>‹#›</a:t>
            </a:fld>
            <a:endParaRPr lang="en-US"/>
          </a:p>
        </p:txBody>
      </p:sp>
      <p:sp>
        <p:nvSpPr>
          <p:cNvPr id="6" name="Content Placeholder 2">
            <a:extLst>
              <a:ext uri="{FF2B5EF4-FFF2-40B4-BE49-F238E27FC236}">
                <a16:creationId xmlns:a16="http://schemas.microsoft.com/office/drawing/2014/main" id="{5AEF5A0A-6AF7-9BD7-386D-8BA00CC89D57}"/>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36516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E199E4-7412-E3DE-856A-361D6AD9608C}"/>
              </a:ext>
            </a:extLst>
          </p:cNvPr>
          <p:cNvSpPr/>
          <p:nvPr userDrawn="1"/>
        </p:nvSpPr>
        <p:spPr>
          <a:xfrm>
            <a:off x="1" y="19050"/>
            <a:ext cx="12192000" cy="6838950"/>
          </a:xfrm>
          <a:prstGeom prst="rect">
            <a:avLst/>
          </a:prstGeom>
          <a:gradFill flip="none" rotWithShape="1">
            <a:gsLst>
              <a:gs pos="46000">
                <a:schemeClr val="accent6">
                  <a:lumMod val="75000"/>
                  <a:alpha val="30000"/>
                </a:schemeClr>
              </a:gs>
              <a:gs pos="100000">
                <a:schemeClr val="tx1">
                  <a:alpha val="78000"/>
                </a:schemeClr>
              </a:gs>
              <a:gs pos="0">
                <a:schemeClr val="tx1">
                  <a:alpha val="62000"/>
                </a:schemeClr>
              </a:gs>
            </a:gsLst>
            <a:path path="rect">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C937D-E2D4-755F-06C4-D5E181832B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8E483A-448D-16E7-DC0E-BBF66667B757}"/>
              </a:ext>
            </a:extLst>
          </p:cNvPr>
          <p:cNvSpPr>
            <a:spLocks noGrp="1"/>
          </p:cNvSpPr>
          <p:nvPr>
            <p:ph type="dt" sz="half" idx="10"/>
          </p:nvPr>
        </p:nvSpPr>
        <p:spPr/>
        <p:txBody>
          <a:bodyPr/>
          <a:lstStyle/>
          <a:p>
            <a:fld id="{846CE7D5-CF57-46EF-B807-FDD0502418D4}" type="datetimeFigureOut">
              <a:rPr lang="en-US" smtClean="0"/>
              <a:pPr/>
              <a:t>8/3/23</a:t>
            </a:fld>
            <a:endParaRPr lang="en-US"/>
          </a:p>
        </p:txBody>
      </p:sp>
      <p:sp>
        <p:nvSpPr>
          <p:cNvPr id="4" name="Footer Placeholder 3">
            <a:extLst>
              <a:ext uri="{FF2B5EF4-FFF2-40B4-BE49-F238E27FC236}">
                <a16:creationId xmlns:a16="http://schemas.microsoft.com/office/drawing/2014/main" id="{BC609057-A4EA-915E-E1D4-5B2A2E5F51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3F30F0-8574-AD8A-8DEE-CEF15B9806FD}"/>
              </a:ext>
            </a:extLst>
          </p:cNvPr>
          <p:cNvSpPr>
            <a:spLocks noGrp="1"/>
          </p:cNvSpPr>
          <p:nvPr>
            <p:ph type="sldNum" sz="quarter" idx="12"/>
          </p:nvPr>
        </p:nvSpPr>
        <p:spPr/>
        <p:txBody>
          <a:bodyPr/>
          <a:lstStyle/>
          <a:p>
            <a:fld id="{330EA680-D336-4FF7-8B7A-9848BB0A1C32}" type="slidenum">
              <a:rPr lang="en-US" smtClean="0"/>
              <a:pPr/>
              <a:t>‹#›</a:t>
            </a:fld>
            <a:endParaRPr lang="en-US"/>
          </a:p>
        </p:txBody>
      </p:sp>
      <p:sp>
        <p:nvSpPr>
          <p:cNvPr id="6" name="Content Placeholder 2">
            <a:extLst>
              <a:ext uri="{FF2B5EF4-FFF2-40B4-BE49-F238E27FC236}">
                <a16:creationId xmlns:a16="http://schemas.microsoft.com/office/drawing/2014/main" id="{FA3A8E50-BFC7-A40F-11AF-1B815B861DCC}"/>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66348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433C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68D7908B-B03E-6A8E-14A2-3B45AF716090}"/>
              </a:ext>
            </a:extLst>
          </p:cNvPr>
          <p:cNvGrpSpPr/>
          <p:nvPr userDrawn="1"/>
        </p:nvGrpSpPr>
        <p:grpSpPr>
          <a:xfrm>
            <a:off x="11175023" y="136525"/>
            <a:ext cx="890954" cy="890954"/>
            <a:chOff x="10108136" y="432901"/>
            <a:chExt cx="1185859" cy="1185859"/>
          </a:xfrm>
        </p:grpSpPr>
        <p:grpSp>
          <p:nvGrpSpPr>
            <p:cNvPr id="4" name="Group 3">
              <a:extLst>
                <a:ext uri="{FF2B5EF4-FFF2-40B4-BE49-F238E27FC236}">
                  <a16:creationId xmlns:a16="http://schemas.microsoft.com/office/drawing/2014/main" id="{852A7E6D-905B-85B0-159E-0BFB9FC09BD3}"/>
                </a:ext>
              </a:extLst>
            </p:cNvPr>
            <p:cNvGrpSpPr/>
            <p:nvPr userDrawn="1"/>
          </p:nvGrpSpPr>
          <p:grpSpPr>
            <a:xfrm>
              <a:off x="10310714" y="588604"/>
              <a:ext cx="766153" cy="911170"/>
              <a:chOff x="-4498328" y="4976677"/>
              <a:chExt cx="766153" cy="911170"/>
            </a:xfrm>
          </p:grpSpPr>
          <p:sp>
            <p:nvSpPr>
              <p:cNvPr id="17" name="TextBox 16">
                <a:extLst>
                  <a:ext uri="{FF2B5EF4-FFF2-40B4-BE49-F238E27FC236}">
                    <a16:creationId xmlns:a16="http://schemas.microsoft.com/office/drawing/2014/main" id="{54612DB9-3CC9-8834-0124-A775641B4B8A}"/>
                  </a:ext>
                </a:extLst>
              </p:cNvPr>
              <p:cNvSpPr txBox="1"/>
              <p:nvPr/>
            </p:nvSpPr>
            <p:spPr>
              <a:xfrm>
                <a:off x="-4498328" y="5466120"/>
                <a:ext cx="755343" cy="421727"/>
              </a:xfrm>
              <a:prstGeom prst="rect">
                <a:avLst/>
              </a:prstGeom>
              <a:noFill/>
              <a:ln>
                <a:noFill/>
              </a:ln>
            </p:spPr>
            <p:txBody>
              <a:bodyPr wrap="square" rtlCol="0">
                <a:prstTxWarp prst="textArchDown">
                  <a:avLst>
                    <a:gd name="adj" fmla="val 19019125"/>
                  </a:avLst>
                </a:prstTxWarp>
                <a:spAutoFit/>
              </a:bodyPr>
              <a:lstStyle/>
              <a:p>
                <a:pPr algn="ctr"/>
                <a:r>
                  <a:rPr lang="en-US" sz="900" b="1">
                    <a:noFill/>
                    <a:latin typeface="Roboto" panose="02000000000000000000" pitchFamily="2" charset="0"/>
                    <a:ea typeface="Roboto" panose="02000000000000000000" pitchFamily="2" charset="0"/>
                    <a:cs typeface="Roboto" panose="02000000000000000000" pitchFamily="2" charset="0"/>
                  </a:rPr>
                  <a:t>Capstone</a:t>
                </a:r>
              </a:p>
            </p:txBody>
          </p:sp>
          <p:grpSp>
            <p:nvGrpSpPr>
              <p:cNvPr id="18" name="Group 17">
                <a:extLst>
                  <a:ext uri="{FF2B5EF4-FFF2-40B4-BE49-F238E27FC236}">
                    <a16:creationId xmlns:a16="http://schemas.microsoft.com/office/drawing/2014/main" id="{C9E08A7E-A371-C114-387B-80631052C228}"/>
                  </a:ext>
                </a:extLst>
              </p:cNvPr>
              <p:cNvGrpSpPr/>
              <p:nvPr/>
            </p:nvGrpSpPr>
            <p:grpSpPr>
              <a:xfrm>
                <a:off x="-4262804" y="5098824"/>
                <a:ext cx="272160" cy="547758"/>
                <a:chOff x="-4447593" y="3697682"/>
                <a:chExt cx="641738" cy="3350042"/>
              </a:xfrm>
              <a:noFill/>
            </p:grpSpPr>
            <p:sp>
              <p:nvSpPr>
                <p:cNvPr id="21" name="Isosceles Triangle 20">
                  <a:extLst>
                    <a:ext uri="{FF2B5EF4-FFF2-40B4-BE49-F238E27FC236}">
                      <a16:creationId xmlns:a16="http://schemas.microsoft.com/office/drawing/2014/main" id="{7D3AB5CB-9B3A-CE34-2A9B-293C53E01B7B}"/>
                    </a:ext>
                  </a:extLst>
                </p:cNvPr>
                <p:cNvSpPr/>
                <p:nvPr/>
              </p:nvSpPr>
              <p:spPr>
                <a:xfrm>
                  <a:off x="-4440338" y="3697682"/>
                  <a:ext cx="634483" cy="3244294"/>
                </a:xfrm>
                <a:prstGeom prst="triangle">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2" name="Flowchart: Process 21">
                  <a:extLst>
                    <a:ext uri="{FF2B5EF4-FFF2-40B4-BE49-F238E27FC236}">
                      <a16:creationId xmlns:a16="http://schemas.microsoft.com/office/drawing/2014/main" id="{4CBBF633-54BE-E50A-8FFE-033ADF61ACF2}"/>
                    </a:ext>
                  </a:extLst>
                </p:cNvPr>
                <p:cNvSpPr/>
                <p:nvPr/>
              </p:nvSpPr>
              <p:spPr>
                <a:xfrm>
                  <a:off x="-4447593" y="6973080"/>
                  <a:ext cx="634482" cy="74644"/>
                </a:xfrm>
                <a:prstGeom prst="flowChartProcess">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3" name="Right Triangle 22">
                  <a:extLst>
                    <a:ext uri="{FF2B5EF4-FFF2-40B4-BE49-F238E27FC236}">
                      <a16:creationId xmlns:a16="http://schemas.microsoft.com/office/drawing/2014/main" id="{23840F1D-F01B-C046-8A34-203795C96C00}"/>
                    </a:ext>
                  </a:extLst>
                </p:cNvPr>
                <p:cNvSpPr/>
                <p:nvPr/>
              </p:nvSpPr>
              <p:spPr>
                <a:xfrm>
                  <a:off x="-4447593" y="5467739"/>
                  <a:ext cx="335173" cy="1474237"/>
                </a:xfrm>
                <a:prstGeom prst="rtTriangle">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 name="Right Triangle 23">
                  <a:extLst>
                    <a:ext uri="{FF2B5EF4-FFF2-40B4-BE49-F238E27FC236}">
                      <a16:creationId xmlns:a16="http://schemas.microsoft.com/office/drawing/2014/main" id="{720195E6-726B-72CF-259E-C329D19ACB79}"/>
                    </a:ext>
                  </a:extLst>
                </p:cNvPr>
                <p:cNvSpPr/>
                <p:nvPr/>
              </p:nvSpPr>
              <p:spPr>
                <a:xfrm flipH="1">
                  <a:off x="-4141029" y="5467739"/>
                  <a:ext cx="335174" cy="1474237"/>
                </a:xfrm>
                <a:prstGeom prst="rtTriangle">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
            <p:nvSpPr>
              <p:cNvPr id="20" name="TextBox 19">
                <a:extLst>
                  <a:ext uri="{FF2B5EF4-FFF2-40B4-BE49-F238E27FC236}">
                    <a16:creationId xmlns:a16="http://schemas.microsoft.com/office/drawing/2014/main" id="{9BE35A6B-D42A-31C6-E6F1-48A071939FAC}"/>
                  </a:ext>
                </a:extLst>
              </p:cNvPr>
              <p:cNvSpPr txBox="1"/>
              <p:nvPr/>
            </p:nvSpPr>
            <p:spPr>
              <a:xfrm>
                <a:off x="-4461139" y="4976677"/>
                <a:ext cx="728964" cy="430887"/>
              </a:xfrm>
              <a:prstGeom prst="rect">
                <a:avLst/>
              </a:prstGeom>
              <a:noFill/>
              <a:ln>
                <a:noFill/>
              </a:ln>
            </p:spPr>
            <p:txBody>
              <a:bodyPr wrap="square" rtlCol="0">
                <a:prstTxWarp prst="textArchUp">
                  <a:avLst/>
                </a:prstTxWarp>
                <a:spAutoFit/>
              </a:bodyPr>
              <a:lstStyle/>
              <a:p>
                <a:pPr algn="ctr"/>
                <a:r>
                  <a:rPr lang="en-US" sz="1100" b="1">
                    <a:noFill/>
                    <a:latin typeface="Roboto" panose="02000000000000000000" pitchFamily="2" charset="0"/>
                    <a:ea typeface="Roboto" panose="02000000000000000000" pitchFamily="2" charset="0"/>
                    <a:cs typeface="Roboto" panose="02000000000000000000" pitchFamily="2" charset="0"/>
                  </a:rPr>
                  <a:t>Georgia Tech </a:t>
                </a:r>
              </a:p>
            </p:txBody>
          </p:sp>
        </p:grpSp>
        <p:sp>
          <p:nvSpPr>
            <p:cNvPr id="5" name="Flowchart: Connector 4">
              <a:extLst>
                <a:ext uri="{FF2B5EF4-FFF2-40B4-BE49-F238E27FC236}">
                  <a16:creationId xmlns:a16="http://schemas.microsoft.com/office/drawing/2014/main" id="{0E477BFF-D5EE-F233-8CDD-8A1158AF2086}"/>
                </a:ext>
              </a:extLst>
            </p:cNvPr>
            <p:cNvSpPr/>
            <p:nvPr userDrawn="1"/>
          </p:nvSpPr>
          <p:spPr>
            <a:xfrm>
              <a:off x="10108136" y="432901"/>
              <a:ext cx="1185859" cy="1185859"/>
            </a:xfrm>
            <a:prstGeom prst="flowChartConnector">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
        <p:nvSpPr>
          <p:cNvPr id="6" name="Content Placeholder 2">
            <a:extLst>
              <a:ext uri="{FF2B5EF4-FFF2-40B4-BE49-F238E27FC236}">
                <a16:creationId xmlns:a16="http://schemas.microsoft.com/office/drawing/2014/main" id="{773884E1-C013-E0BC-5E36-450769F70160}"/>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123432"/>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5F143D-31A6-0345-6FA0-4BBB2EE59506}"/>
              </a:ext>
            </a:extLst>
          </p:cNvPr>
          <p:cNvSpPr/>
          <p:nvPr userDrawn="1"/>
        </p:nvSpPr>
        <p:spPr>
          <a:xfrm>
            <a:off x="1" y="0"/>
            <a:ext cx="12192000" cy="6858000"/>
          </a:xfrm>
          <a:prstGeom prst="rect">
            <a:avLst/>
          </a:prstGeom>
          <a:gradFill flip="none" rotWithShape="1">
            <a:gsLst>
              <a:gs pos="46000">
                <a:schemeClr val="accent6">
                  <a:lumMod val="75000"/>
                  <a:alpha val="73000"/>
                </a:schemeClr>
              </a:gs>
              <a:gs pos="100000">
                <a:schemeClr val="tx1">
                  <a:alpha val="78000"/>
                </a:schemeClr>
              </a:gs>
              <a:gs pos="0">
                <a:schemeClr val="tx1">
                  <a:alpha val="83000"/>
                </a:schemeClr>
              </a:gs>
            </a:gsLst>
            <a:path path="rect">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E042E6-B851-A22B-063A-12E8EAD0FC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2BFC30-BFCC-6B97-9918-3311F5C6C86C}"/>
              </a:ext>
            </a:extLst>
          </p:cNvPr>
          <p:cNvSpPr>
            <a:spLocks noGrp="1"/>
          </p:cNvSpPr>
          <p:nvPr>
            <p:ph type="dt" sz="half" idx="10"/>
          </p:nvPr>
        </p:nvSpPr>
        <p:spPr/>
        <p:txBody>
          <a:bodyPr/>
          <a:lstStyle/>
          <a:p>
            <a:fld id="{846CE7D5-CF57-46EF-B807-FDD0502418D4}" type="datetimeFigureOut">
              <a:rPr lang="en-US" smtClean="0"/>
              <a:pPr/>
              <a:t>8/3/23</a:t>
            </a:fld>
            <a:endParaRPr lang="en-US"/>
          </a:p>
        </p:txBody>
      </p:sp>
      <p:sp>
        <p:nvSpPr>
          <p:cNvPr id="4" name="Footer Placeholder 3">
            <a:extLst>
              <a:ext uri="{FF2B5EF4-FFF2-40B4-BE49-F238E27FC236}">
                <a16:creationId xmlns:a16="http://schemas.microsoft.com/office/drawing/2014/main" id="{0AB2E7C3-59F0-EFC1-4911-D89EA721AE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2D5C1A-C0D1-8642-A336-0F00014F1CC8}"/>
              </a:ext>
            </a:extLst>
          </p:cNvPr>
          <p:cNvSpPr>
            <a:spLocks noGrp="1"/>
          </p:cNvSpPr>
          <p:nvPr>
            <p:ph type="sldNum" sz="quarter" idx="12"/>
          </p:nvPr>
        </p:nvSpPr>
        <p:spPr/>
        <p:txBody>
          <a:bodyPr/>
          <a:lstStyle/>
          <a:p>
            <a:fld id="{330EA680-D336-4FF7-8B7A-9848BB0A1C32}" type="slidenum">
              <a:rPr lang="en-US" smtClean="0"/>
              <a:pPr/>
              <a:t>‹#›</a:t>
            </a:fld>
            <a:endParaRPr lang="en-US"/>
          </a:p>
        </p:txBody>
      </p:sp>
      <p:sp>
        <p:nvSpPr>
          <p:cNvPr id="6" name="Content Placeholder 2">
            <a:extLst>
              <a:ext uri="{FF2B5EF4-FFF2-40B4-BE49-F238E27FC236}">
                <a16:creationId xmlns:a16="http://schemas.microsoft.com/office/drawing/2014/main" id="{5AEF5A0A-6AF7-9BD7-386D-8BA00CC89D57}"/>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69F6AC07-6DFC-CB40-5AC7-81CC8E537717}"/>
              </a:ext>
            </a:extLst>
          </p:cNvPr>
          <p:cNvGrpSpPr/>
          <p:nvPr userDrawn="1"/>
        </p:nvGrpSpPr>
        <p:grpSpPr>
          <a:xfrm>
            <a:off x="11175023" y="136525"/>
            <a:ext cx="890954" cy="890954"/>
            <a:chOff x="10108136" y="432901"/>
            <a:chExt cx="1185859" cy="1185859"/>
          </a:xfrm>
        </p:grpSpPr>
        <p:grpSp>
          <p:nvGrpSpPr>
            <p:cNvPr id="8" name="Group 7">
              <a:extLst>
                <a:ext uri="{FF2B5EF4-FFF2-40B4-BE49-F238E27FC236}">
                  <a16:creationId xmlns:a16="http://schemas.microsoft.com/office/drawing/2014/main" id="{392E0AA4-E38D-033D-859E-54200866C67D}"/>
                </a:ext>
              </a:extLst>
            </p:cNvPr>
            <p:cNvGrpSpPr/>
            <p:nvPr userDrawn="1"/>
          </p:nvGrpSpPr>
          <p:grpSpPr>
            <a:xfrm>
              <a:off x="10310714" y="588604"/>
              <a:ext cx="766153" cy="911170"/>
              <a:chOff x="-4498328" y="4976677"/>
              <a:chExt cx="766153" cy="911170"/>
            </a:xfrm>
          </p:grpSpPr>
          <p:grpSp>
            <p:nvGrpSpPr>
              <p:cNvPr id="11" name="Group 10">
                <a:extLst>
                  <a:ext uri="{FF2B5EF4-FFF2-40B4-BE49-F238E27FC236}">
                    <a16:creationId xmlns:a16="http://schemas.microsoft.com/office/drawing/2014/main" id="{64C7E347-6056-97A6-9F3D-60160E56A7B0}"/>
                  </a:ext>
                </a:extLst>
              </p:cNvPr>
              <p:cNvGrpSpPr/>
              <p:nvPr/>
            </p:nvGrpSpPr>
            <p:grpSpPr>
              <a:xfrm>
                <a:off x="-4262804" y="5098824"/>
                <a:ext cx="272160" cy="547758"/>
                <a:chOff x="-4447593" y="3697682"/>
                <a:chExt cx="641738" cy="3350042"/>
              </a:xfrm>
              <a:noFill/>
            </p:grpSpPr>
            <p:sp>
              <p:nvSpPr>
                <p:cNvPr id="14" name="Isosceles Triangle 13">
                  <a:extLst>
                    <a:ext uri="{FF2B5EF4-FFF2-40B4-BE49-F238E27FC236}">
                      <a16:creationId xmlns:a16="http://schemas.microsoft.com/office/drawing/2014/main" id="{804E33E7-F95F-7EA2-7EB6-95450D85A221}"/>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lowchart: Process 14">
                  <a:extLst>
                    <a:ext uri="{FF2B5EF4-FFF2-40B4-BE49-F238E27FC236}">
                      <a16:creationId xmlns:a16="http://schemas.microsoft.com/office/drawing/2014/main" id="{4CC54180-C22C-2DC9-ACF9-52EBF208A8B5}"/>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ight Triangle 15">
                  <a:extLst>
                    <a:ext uri="{FF2B5EF4-FFF2-40B4-BE49-F238E27FC236}">
                      <a16:creationId xmlns:a16="http://schemas.microsoft.com/office/drawing/2014/main" id="{796774FD-5BA9-5162-344D-6B169AD3FDAE}"/>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ight Triangle 16">
                  <a:extLst>
                    <a:ext uri="{FF2B5EF4-FFF2-40B4-BE49-F238E27FC236}">
                      <a16:creationId xmlns:a16="http://schemas.microsoft.com/office/drawing/2014/main" id="{0E055C48-EC52-96DB-EA52-D2AED46F1C86}"/>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a:extLst>
                  <a:ext uri="{FF2B5EF4-FFF2-40B4-BE49-F238E27FC236}">
                    <a16:creationId xmlns:a16="http://schemas.microsoft.com/office/drawing/2014/main" id="{E9E3BF3D-B6AA-48F4-3042-EEAA07668EC1}"/>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bg1"/>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3" name="TextBox 12">
                <a:extLst>
                  <a:ext uri="{FF2B5EF4-FFF2-40B4-BE49-F238E27FC236}">
                    <a16:creationId xmlns:a16="http://schemas.microsoft.com/office/drawing/2014/main" id="{6FF8A8E2-40C8-2A7F-9355-1B57BAE14A83}"/>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bg1"/>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10" name="Flowchart: Connector 9">
              <a:extLst>
                <a:ext uri="{FF2B5EF4-FFF2-40B4-BE49-F238E27FC236}">
                  <a16:creationId xmlns:a16="http://schemas.microsoft.com/office/drawing/2014/main" id="{CE1962B5-F989-1ADD-C657-033E00C26067}"/>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2636516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E199E4-7412-E3DE-856A-361D6AD9608C}"/>
              </a:ext>
            </a:extLst>
          </p:cNvPr>
          <p:cNvSpPr/>
          <p:nvPr userDrawn="1"/>
        </p:nvSpPr>
        <p:spPr>
          <a:xfrm>
            <a:off x="1" y="0"/>
            <a:ext cx="12192000" cy="6858000"/>
          </a:xfrm>
          <a:prstGeom prst="rect">
            <a:avLst/>
          </a:prstGeom>
          <a:gradFill flip="none" rotWithShape="1">
            <a:gsLst>
              <a:gs pos="46000">
                <a:schemeClr val="accent6">
                  <a:lumMod val="75000"/>
                  <a:alpha val="30000"/>
                </a:schemeClr>
              </a:gs>
              <a:gs pos="100000">
                <a:schemeClr val="tx1">
                  <a:alpha val="78000"/>
                </a:schemeClr>
              </a:gs>
              <a:gs pos="0">
                <a:schemeClr val="tx1">
                  <a:alpha val="62000"/>
                </a:schemeClr>
              </a:gs>
            </a:gsLst>
            <a:path path="rect">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C937D-E2D4-755F-06C4-D5E181832B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8E483A-448D-16E7-DC0E-BBF66667B757}"/>
              </a:ext>
            </a:extLst>
          </p:cNvPr>
          <p:cNvSpPr>
            <a:spLocks noGrp="1"/>
          </p:cNvSpPr>
          <p:nvPr>
            <p:ph type="dt" sz="half" idx="10"/>
          </p:nvPr>
        </p:nvSpPr>
        <p:spPr/>
        <p:txBody>
          <a:bodyPr/>
          <a:lstStyle/>
          <a:p>
            <a:fld id="{846CE7D5-CF57-46EF-B807-FDD0502418D4}" type="datetimeFigureOut">
              <a:rPr lang="en-US" smtClean="0"/>
              <a:pPr/>
              <a:t>8/3/23</a:t>
            </a:fld>
            <a:endParaRPr lang="en-US"/>
          </a:p>
        </p:txBody>
      </p:sp>
      <p:sp>
        <p:nvSpPr>
          <p:cNvPr id="4" name="Footer Placeholder 3">
            <a:extLst>
              <a:ext uri="{FF2B5EF4-FFF2-40B4-BE49-F238E27FC236}">
                <a16:creationId xmlns:a16="http://schemas.microsoft.com/office/drawing/2014/main" id="{BC609057-A4EA-915E-E1D4-5B2A2E5F51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3F30F0-8574-AD8A-8DEE-CEF15B9806FD}"/>
              </a:ext>
            </a:extLst>
          </p:cNvPr>
          <p:cNvSpPr>
            <a:spLocks noGrp="1"/>
          </p:cNvSpPr>
          <p:nvPr>
            <p:ph type="sldNum" sz="quarter" idx="12"/>
          </p:nvPr>
        </p:nvSpPr>
        <p:spPr/>
        <p:txBody>
          <a:bodyPr/>
          <a:lstStyle/>
          <a:p>
            <a:fld id="{330EA680-D336-4FF7-8B7A-9848BB0A1C32}" type="slidenum">
              <a:rPr lang="en-US" smtClean="0"/>
              <a:pPr/>
              <a:t>‹#›</a:t>
            </a:fld>
            <a:endParaRPr lang="en-US"/>
          </a:p>
        </p:txBody>
      </p:sp>
      <p:sp>
        <p:nvSpPr>
          <p:cNvPr id="6" name="Content Placeholder 2">
            <a:extLst>
              <a:ext uri="{FF2B5EF4-FFF2-40B4-BE49-F238E27FC236}">
                <a16:creationId xmlns:a16="http://schemas.microsoft.com/office/drawing/2014/main" id="{FA3A8E50-BFC7-A40F-11AF-1B815B861DCC}"/>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B30F15A4-7CF7-3289-CDE1-5BB6A0C113FD}"/>
              </a:ext>
            </a:extLst>
          </p:cNvPr>
          <p:cNvGrpSpPr/>
          <p:nvPr userDrawn="1"/>
        </p:nvGrpSpPr>
        <p:grpSpPr>
          <a:xfrm>
            <a:off x="11175023" y="136525"/>
            <a:ext cx="890954" cy="890954"/>
            <a:chOff x="10108136" y="432901"/>
            <a:chExt cx="1185859" cy="1185859"/>
          </a:xfrm>
        </p:grpSpPr>
        <p:grpSp>
          <p:nvGrpSpPr>
            <p:cNvPr id="9" name="Group 8">
              <a:extLst>
                <a:ext uri="{FF2B5EF4-FFF2-40B4-BE49-F238E27FC236}">
                  <a16:creationId xmlns:a16="http://schemas.microsoft.com/office/drawing/2014/main" id="{B55AFA3E-B917-58F0-6398-D85BEB4912BA}"/>
                </a:ext>
              </a:extLst>
            </p:cNvPr>
            <p:cNvGrpSpPr/>
            <p:nvPr userDrawn="1"/>
          </p:nvGrpSpPr>
          <p:grpSpPr>
            <a:xfrm>
              <a:off x="10310714" y="588604"/>
              <a:ext cx="766153" cy="911170"/>
              <a:chOff x="-4498328" y="4976677"/>
              <a:chExt cx="766153" cy="911170"/>
            </a:xfrm>
          </p:grpSpPr>
          <p:grpSp>
            <p:nvGrpSpPr>
              <p:cNvPr id="11" name="Group 10">
                <a:extLst>
                  <a:ext uri="{FF2B5EF4-FFF2-40B4-BE49-F238E27FC236}">
                    <a16:creationId xmlns:a16="http://schemas.microsoft.com/office/drawing/2014/main" id="{DD1898F5-132A-0BC6-AC18-A025FAC7C3D1}"/>
                  </a:ext>
                </a:extLst>
              </p:cNvPr>
              <p:cNvGrpSpPr/>
              <p:nvPr/>
            </p:nvGrpSpPr>
            <p:grpSpPr>
              <a:xfrm>
                <a:off x="-4262804" y="5098824"/>
                <a:ext cx="272160" cy="547758"/>
                <a:chOff x="-4447593" y="3697682"/>
                <a:chExt cx="641738" cy="3350042"/>
              </a:xfrm>
              <a:noFill/>
            </p:grpSpPr>
            <p:sp>
              <p:nvSpPr>
                <p:cNvPr id="14" name="Isosceles Triangle 13">
                  <a:extLst>
                    <a:ext uri="{FF2B5EF4-FFF2-40B4-BE49-F238E27FC236}">
                      <a16:creationId xmlns:a16="http://schemas.microsoft.com/office/drawing/2014/main" id="{5FA49CDE-56BB-3B27-CD01-0243BEF89970}"/>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lowchart: Process 14">
                  <a:extLst>
                    <a:ext uri="{FF2B5EF4-FFF2-40B4-BE49-F238E27FC236}">
                      <a16:creationId xmlns:a16="http://schemas.microsoft.com/office/drawing/2014/main" id="{1A535E7A-A0C1-95DB-6B1E-B63E8AE2EEA7}"/>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ight Triangle 15">
                  <a:extLst>
                    <a:ext uri="{FF2B5EF4-FFF2-40B4-BE49-F238E27FC236}">
                      <a16:creationId xmlns:a16="http://schemas.microsoft.com/office/drawing/2014/main" id="{456CBAA6-8C43-46E4-66D6-E388418DCBB1}"/>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ight Triangle 16">
                  <a:extLst>
                    <a:ext uri="{FF2B5EF4-FFF2-40B4-BE49-F238E27FC236}">
                      <a16:creationId xmlns:a16="http://schemas.microsoft.com/office/drawing/2014/main" id="{C39381C4-5E4A-E1D2-708A-D03A890CB802}"/>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a:extLst>
                  <a:ext uri="{FF2B5EF4-FFF2-40B4-BE49-F238E27FC236}">
                    <a16:creationId xmlns:a16="http://schemas.microsoft.com/office/drawing/2014/main" id="{8D2A1063-1C01-3825-F043-463065F14F25}"/>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bg1"/>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3" name="TextBox 12">
                <a:extLst>
                  <a:ext uri="{FF2B5EF4-FFF2-40B4-BE49-F238E27FC236}">
                    <a16:creationId xmlns:a16="http://schemas.microsoft.com/office/drawing/2014/main" id="{A541E1AB-EFCC-45D2-1AD2-D15384665CEB}"/>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bg1"/>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10" name="Flowchart: Connector 9">
              <a:extLst>
                <a:ext uri="{FF2B5EF4-FFF2-40B4-BE49-F238E27FC236}">
                  <a16:creationId xmlns:a16="http://schemas.microsoft.com/office/drawing/2014/main" id="{078FF5BA-C1EA-F696-2C93-064BC2F546B2}"/>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4566348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433C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p>
            <a:r>
              <a:rPr lang="en-US"/>
              <a:t>Click to edit Master title style</a:t>
            </a:r>
          </a:p>
        </p:txBody>
      </p:sp>
      <p:sp>
        <p:nvSpPr>
          <p:cNvPr id="6" name="Content Placeholder 2">
            <a:extLst>
              <a:ext uri="{FF2B5EF4-FFF2-40B4-BE49-F238E27FC236}">
                <a16:creationId xmlns:a16="http://schemas.microsoft.com/office/drawing/2014/main" id="{773884E1-C013-E0BC-5E36-450769F70160}"/>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123432"/>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rgbClr val="6E814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p>
            <a:r>
              <a:rPr lang="en-US"/>
              <a:t>Click to edit Master title style</a:t>
            </a:r>
          </a:p>
        </p:txBody>
      </p:sp>
      <p:grpSp>
        <p:nvGrpSpPr>
          <p:cNvPr id="7" name="Group 6">
            <a:extLst>
              <a:ext uri="{FF2B5EF4-FFF2-40B4-BE49-F238E27FC236}">
                <a16:creationId xmlns:a16="http://schemas.microsoft.com/office/drawing/2014/main" id="{D39B45F2-8B05-EF76-E489-B76A50115242}"/>
              </a:ext>
            </a:extLst>
          </p:cNvPr>
          <p:cNvGrpSpPr/>
          <p:nvPr userDrawn="1"/>
        </p:nvGrpSpPr>
        <p:grpSpPr>
          <a:xfrm>
            <a:off x="11175023" y="136525"/>
            <a:ext cx="890954" cy="890954"/>
            <a:chOff x="10108136" y="432901"/>
            <a:chExt cx="1185859" cy="1185859"/>
          </a:xfrm>
        </p:grpSpPr>
        <p:grpSp>
          <p:nvGrpSpPr>
            <p:cNvPr id="8" name="Group 7">
              <a:extLst>
                <a:ext uri="{FF2B5EF4-FFF2-40B4-BE49-F238E27FC236}">
                  <a16:creationId xmlns:a16="http://schemas.microsoft.com/office/drawing/2014/main" id="{DFEE8043-2370-5218-2814-B796B0C67AD2}"/>
                </a:ext>
              </a:extLst>
            </p:cNvPr>
            <p:cNvGrpSpPr/>
            <p:nvPr userDrawn="1"/>
          </p:nvGrpSpPr>
          <p:grpSpPr>
            <a:xfrm>
              <a:off x="10310714" y="588604"/>
              <a:ext cx="766153" cy="911170"/>
              <a:chOff x="-4498328" y="4976677"/>
              <a:chExt cx="766153" cy="911170"/>
            </a:xfrm>
          </p:grpSpPr>
          <p:grpSp>
            <p:nvGrpSpPr>
              <p:cNvPr id="10" name="Group 9">
                <a:extLst>
                  <a:ext uri="{FF2B5EF4-FFF2-40B4-BE49-F238E27FC236}">
                    <a16:creationId xmlns:a16="http://schemas.microsoft.com/office/drawing/2014/main" id="{FC88D962-92BF-9C63-88A7-FF639796EA43}"/>
                  </a:ext>
                </a:extLst>
              </p:cNvPr>
              <p:cNvGrpSpPr/>
              <p:nvPr/>
            </p:nvGrpSpPr>
            <p:grpSpPr>
              <a:xfrm>
                <a:off x="-4262804" y="5098824"/>
                <a:ext cx="272160" cy="547758"/>
                <a:chOff x="-4447593" y="3697682"/>
                <a:chExt cx="641738" cy="3350042"/>
              </a:xfrm>
              <a:noFill/>
            </p:grpSpPr>
            <p:sp>
              <p:nvSpPr>
                <p:cNvPr id="13" name="Isosceles Triangle 12">
                  <a:extLst>
                    <a:ext uri="{FF2B5EF4-FFF2-40B4-BE49-F238E27FC236}">
                      <a16:creationId xmlns:a16="http://schemas.microsoft.com/office/drawing/2014/main" id="{FFEF08F8-2180-9B40-1CF8-BC5F5E757580}"/>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Flowchart: Process 13">
                  <a:extLst>
                    <a:ext uri="{FF2B5EF4-FFF2-40B4-BE49-F238E27FC236}">
                      <a16:creationId xmlns:a16="http://schemas.microsoft.com/office/drawing/2014/main" id="{7D2FCD2A-1F86-B423-D764-50C7F03CE9AB}"/>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AA2EA765-3A45-A4DF-8A92-005462FC1F1C}"/>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ight Triangle 15">
                  <a:extLst>
                    <a:ext uri="{FF2B5EF4-FFF2-40B4-BE49-F238E27FC236}">
                      <a16:creationId xmlns:a16="http://schemas.microsoft.com/office/drawing/2014/main" id="{13D529D8-55C9-3415-FEEA-8460288832D1}"/>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 name="TextBox 10">
                <a:extLst>
                  <a:ext uri="{FF2B5EF4-FFF2-40B4-BE49-F238E27FC236}">
                    <a16:creationId xmlns:a16="http://schemas.microsoft.com/office/drawing/2014/main" id="{5278699D-0E57-766A-0CDB-FF98B2B6EC24}"/>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2" name="TextBox 11">
                <a:extLst>
                  <a:ext uri="{FF2B5EF4-FFF2-40B4-BE49-F238E27FC236}">
                    <a16:creationId xmlns:a16="http://schemas.microsoft.com/office/drawing/2014/main" id="{8BF05693-4FEF-423D-5279-83D1BA57068F}"/>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9" name="Flowchart: Connector 8">
              <a:extLst>
                <a:ext uri="{FF2B5EF4-FFF2-40B4-BE49-F238E27FC236}">
                  <a16:creationId xmlns:a16="http://schemas.microsoft.com/office/drawing/2014/main" id="{C6244852-59A6-23D2-15C3-2069CCECF166}"/>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9C854F41-D588-4205-94DE-73869F4DD07E}"/>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79456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86201609"/>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252C2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lvl1pPr>
              <a:defRPr>
                <a:solidFill>
                  <a:schemeClr val="accent4"/>
                </a:solidFill>
              </a:defRPr>
            </a:lvl1pPr>
          </a:lstStyle>
          <a:p>
            <a:r>
              <a:rPr lang="en-US"/>
              <a:t>Click to edit Master title style</a:t>
            </a:r>
          </a:p>
        </p:txBody>
      </p:sp>
      <p:grpSp>
        <p:nvGrpSpPr>
          <p:cNvPr id="3" name="Group 2">
            <a:extLst>
              <a:ext uri="{FF2B5EF4-FFF2-40B4-BE49-F238E27FC236}">
                <a16:creationId xmlns:a16="http://schemas.microsoft.com/office/drawing/2014/main" id="{579D4D28-ECB4-DF8B-E6DA-C32765E996E0}"/>
              </a:ext>
            </a:extLst>
          </p:cNvPr>
          <p:cNvGrpSpPr/>
          <p:nvPr userDrawn="1"/>
        </p:nvGrpSpPr>
        <p:grpSpPr>
          <a:xfrm>
            <a:off x="11175023" y="136525"/>
            <a:ext cx="890954" cy="890954"/>
            <a:chOff x="10108136" y="432901"/>
            <a:chExt cx="1185859" cy="1185859"/>
          </a:xfrm>
        </p:grpSpPr>
        <p:grpSp>
          <p:nvGrpSpPr>
            <p:cNvPr id="4" name="Group 3">
              <a:extLst>
                <a:ext uri="{FF2B5EF4-FFF2-40B4-BE49-F238E27FC236}">
                  <a16:creationId xmlns:a16="http://schemas.microsoft.com/office/drawing/2014/main" id="{1F0887D5-65C2-06D6-EA8E-B8AC2D7A2685}"/>
                </a:ext>
              </a:extLst>
            </p:cNvPr>
            <p:cNvGrpSpPr/>
            <p:nvPr userDrawn="1"/>
          </p:nvGrpSpPr>
          <p:grpSpPr>
            <a:xfrm>
              <a:off x="10310714" y="588604"/>
              <a:ext cx="766153" cy="911170"/>
              <a:chOff x="-4498328" y="4976677"/>
              <a:chExt cx="766153" cy="911170"/>
            </a:xfrm>
          </p:grpSpPr>
          <p:sp>
            <p:nvSpPr>
              <p:cNvPr id="17" name="TextBox 16">
                <a:extLst>
                  <a:ext uri="{FF2B5EF4-FFF2-40B4-BE49-F238E27FC236}">
                    <a16:creationId xmlns:a16="http://schemas.microsoft.com/office/drawing/2014/main" id="{1D26FD79-2659-DA37-B970-3A2D85286415}"/>
                  </a:ext>
                </a:extLst>
              </p:cNvPr>
              <p:cNvSpPr txBox="1"/>
              <p:nvPr/>
            </p:nvSpPr>
            <p:spPr>
              <a:xfrm>
                <a:off x="-4498328" y="5466120"/>
                <a:ext cx="755343" cy="421727"/>
              </a:xfrm>
              <a:prstGeom prst="rect">
                <a:avLst/>
              </a:prstGeom>
              <a:noFill/>
              <a:ln>
                <a:noFill/>
              </a:ln>
            </p:spPr>
            <p:txBody>
              <a:bodyPr wrap="square" rtlCol="0">
                <a:prstTxWarp prst="textArchDown">
                  <a:avLst>
                    <a:gd name="adj" fmla="val 19019125"/>
                  </a:avLst>
                </a:prstTxWarp>
                <a:spAutoFit/>
              </a:bodyPr>
              <a:lstStyle/>
              <a:p>
                <a:pPr algn="ctr"/>
                <a:r>
                  <a:rPr lang="en-US" sz="900" b="1">
                    <a:noFill/>
                    <a:latin typeface="Roboto" panose="02000000000000000000" pitchFamily="2" charset="0"/>
                    <a:ea typeface="Roboto" panose="02000000000000000000" pitchFamily="2" charset="0"/>
                    <a:cs typeface="Roboto" panose="02000000000000000000" pitchFamily="2" charset="0"/>
                  </a:rPr>
                  <a:t>Capstone</a:t>
                </a:r>
              </a:p>
            </p:txBody>
          </p:sp>
          <p:grpSp>
            <p:nvGrpSpPr>
              <p:cNvPr id="19" name="Group 18">
                <a:extLst>
                  <a:ext uri="{FF2B5EF4-FFF2-40B4-BE49-F238E27FC236}">
                    <a16:creationId xmlns:a16="http://schemas.microsoft.com/office/drawing/2014/main" id="{B86AF9CF-264B-2E8F-004B-BFDF43E13C76}"/>
                  </a:ext>
                </a:extLst>
              </p:cNvPr>
              <p:cNvGrpSpPr/>
              <p:nvPr/>
            </p:nvGrpSpPr>
            <p:grpSpPr>
              <a:xfrm>
                <a:off x="-4262804" y="5098824"/>
                <a:ext cx="272160" cy="547758"/>
                <a:chOff x="-4447593" y="3697682"/>
                <a:chExt cx="641738" cy="3350042"/>
              </a:xfrm>
              <a:noFill/>
            </p:grpSpPr>
            <p:sp>
              <p:nvSpPr>
                <p:cNvPr id="21" name="Isosceles Triangle 20">
                  <a:extLst>
                    <a:ext uri="{FF2B5EF4-FFF2-40B4-BE49-F238E27FC236}">
                      <a16:creationId xmlns:a16="http://schemas.microsoft.com/office/drawing/2014/main" id="{1A41A925-BA8A-8594-8B87-AF06E553D235}"/>
                    </a:ext>
                  </a:extLst>
                </p:cNvPr>
                <p:cNvSpPr/>
                <p:nvPr/>
              </p:nvSpPr>
              <p:spPr>
                <a:xfrm>
                  <a:off x="-4440338" y="3697682"/>
                  <a:ext cx="634483" cy="32442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2" name="Flowchart: Process 21">
                  <a:extLst>
                    <a:ext uri="{FF2B5EF4-FFF2-40B4-BE49-F238E27FC236}">
                      <a16:creationId xmlns:a16="http://schemas.microsoft.com/office/drawing/2014/main" id="{5F28F611-39DD-DF23-CE83-9962C7104542}"/>
                    </a:ext>
                  </a:extLst>
                </p:cNvPr>
                <p:cNvSpPr/>
                <p:nvPr/>
              </p:nvSpPr>
              <p:spPr>
                <a:xfrm>
                  <a:off x="-4447593" y="6973080"/>
                  <a:ext cx="634482" cy="74644"/>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3" name="Right Triangle 22">
                  <a:extLst>
                    <a:ext uri="{FF2B5EF4-FFF2-40B4-BE49-F238E27FC236}">
                      <a16:creationId xmlns:a16="http://schemas.microsoft.com/office/drawing/2014/main" id="{752930C1-3119-FF7F-2DB3-986375630348}"/>
                    </a:ext>
                  </a:extLst>
                </p:cNvPr>
                <p:cNvSpPr/>
                <p:nvPr/>
              </p:nvSpPr>
              <p:spPr>
                <a:xfrm>
                  <a:off x="-4447593" y="5467739"/>
                  <a:ext cx="335173" cy="147423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 name="Right Triangle 23">
                  <a:extLst>
                    <a:ext uri="{FF2B5EF4-FFF2-40B4-BE49-F238E27FC236}">
                      <a16:creationId xmlns:a16="http://schemas.microsoft.com/office/drawing/2014/main" id="{622FFB48-2CBE-42FD-71CC-6478C8BED0F9}"/>
                    </a:ext>
                  </a:extLst>
                </p:cNvPr>
                <p:cNvSpPr/>
                <p:nvPr/>
              </p:nvSpPr>
              <p:spPr>
                <a:xfrm flipH="1">
                  <a:off x="-4141029" y="5467739"/>
                  <a:ext cx="335174" cy="147423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
            <p:nvSpPr>
              <p:cNvPr id="20" name="TextBox 19">
                <a:extLst>
                  <a:ext uri="{FF2B5EF4-FFF2-40B4-BE49-F238E27FC236}">
                    <a16:creationId xmlns:a16="http://schemas.microsoft.com/office/drawing/2014/main" id="{98910817-25A4-6CC7-2A0C-A219C2B06DA2}"/>
                  </a:ext>
                </a:extLst>
              </p:cNvPr>
              <p:cNvSpPr txBox="1"/>
              <p:nvPr/>
            </p:nvSpPr>
            <p:spPr>
              <a:xfrm>
                <a:off x="-4461139" y="4976677"/>
                <a:ext cx="728964" cy="430887"/>
              </a:xfrm>
              <a:prstGeom prst="rect">
                <a:avLst/>
              </a:prstGeom>
              <a:noFill/>
              <a:ln>
                <a:noFill/>
              </a:ln>
            </p:spPr>
            <p:txBody>
              <a:bodyPr wrap="square" rtlCol="0">
                <a:prstTxWarp prst="textArchUp">
                  <a:avLst/>
                </a:prstTxWarp>
                <a:spAutoFit/>
              </a:bodyPr>
              <a:lstStyle/>
              <a:p>
                <a:pPr algn="ctr"/>
                <a:r>
                  <a:rPr lang="en-US" sz="1100" b="1">
                    <a:noFill/>
                    <a:latin typeface="Roboto" panose="02000000000000000000" pitchFamily="2" charset="0"/>
                    <a:ea typeface="Roboto" panose="02000000000000000000" pitchFamily="2" charset="0"/>
                    <a:cs typeface="Roboto" panose="02000000000000000000" pitchFamily="2" charset="0"/>
                  </a:rPr>
                  <a:t>Georgia Tech </a:t>
                </a:r>
              </a:p>
            </p:txBody>
          </p:sp>
        </p:grpSp>
        <p:sp>
          <p:nvSpPr>
            <p:cNvPr id="5" name="Flowchart: Connector 4">
              <a:extLst>
                <a:ext uri="{FF2B5EF4-FFF2-40B4-BE49-F238E27FC236}">
                  <a16:creationId xmlns:a16="http://schemas.microsoft.com/office/drawing/2014/main" id="{F03B786D-D2D3-8F0D-0B03-F17D5B8634B1}"/>
                </a:ext>
              </a:extLst>
            </p:cNvPr>
            <p:cNvSpPr/>
            <p:nvPr userDrawn="1"/>
          </p:nvSpPr>
          <p:spPr>
            <a:xfrm>
              <a:off x="10108136" y="432901"/>
              <a:ext cx="1185859" cy="1185859"/>
            </a:xfrm>
            <a:prstGeom prst="flowChartConnector">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
        <p:nvSpPr>
          <p:cNvPr id="6" name="Content Placeholder 2">
            <a:extLst>
              <a:ext uri="{FF2B5EF4-FFF2-40B4-BE49-F238E27FC236}">
                <a16:creationId xmlns:a16="http://schemas.microsoft.com/office/drawing/2014/main" id="{7F7F5E15-05DC-5E41-5CD1-E0BE59A89396}"/>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8216566"/>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5965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441178" y="6492875"/>
            <a:ext cx="2743200" cy="365125"/>
          </a:xfrm>
        </p:spPr>
        <p:txBody>
          <a:bodyPr/>
          <a:lstStyle/>
          <a:p>
            <a:fld id="{330EA680-D336-4FF7-8B7A-9848BB0A1C32}" type="slidenum">
              <a:rPr lang="en-US" smtClean="0"/>
              <a:t>‹#›</a:t>
            </a:fld>
            <a:endParaRPr lang="en-US"/>
          </a:p>
        </p:txBody>
      </p:sp>
      <p:sp>
        <p:nvSpPr>
          <p:cNvPr id="3" name="Content Placeholder 2">
            <a:extLst>
              <a:ext uri="{FF2B5EF4-FFF2-40B4-BE49-F238E27FC236}">
                <a16:creationId xmlns:a16="http://schemas.microsoft.com/office/drawing/2014/main" id="{4D9CC737-949C-265D-5016-91C7B5AA0B52}"/>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068698"/>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36370444"/>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5358661"/>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81838752"/>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7539843"/>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12349945"/>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1_Custom Layout">
    <p:bg>
      <p:bgPr>
        <a:solidFill>
          <a:srgbClr val="E9FFF9">
            <a:alpha val="0"/>
          </a:srgb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D8F0F63-114C-92D7-31F2-DF8795A3263F}"/>
              </a:ext>
            </a:extLst>
          </p:cNvPr>
          <p:cNvSpPr/>
          <p:nvPr userDrawn="1"/>
        </p:nvSpPr>
        <p:spPr>
          <a:xfrm>
            <a:off x="0" y="0"/>
            <a:ext cx="12192000" cy="6858000"/>
          </a:xfrm>
          <a:prstGeom prst="rect">
            <a:avLst/>
          </a:prstGeom>
          <a:solidFill>
            <a:srgbClr val="BFB27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lvl1pPr>
              <a:defRPr>
                <a:solidFill>
                  <a:srgbClr val="867337"/>
                </a:solidFill>
              </a:defRPr>
            </a:lvl1pPr>
          </a:lstStyle>
          <a:p>
            <a:r>
              <a:rPr lang="en-US"/>
              <a:t>Click to edit Master title style</a:t>
            </a:r>
          </a:p>
        </p:txBody>
      </p:sp>
      <p:grpSp>
        <p:nvGrpSpPr>
          <p:cNvPr id="3" name="Group 2">
            <a:extLst>
              <a:ext uri="{FF2B5EF4-FFF2-40B4-BE49-F238E27FC236}">
                <a16:creationId xmlns:a16="http://schemas.microsoft.com/office/drawing/2014/main" id="{579D4D28-ECB4-DF8B-E6DA-C32765E996E0}"/>
              </a:ext>
            </a:extLst>
          </p:cNvPr>
          <p:cNvGrpSpPr/>
          <p:nvPr userDrawn="1"/>
        </p:nvGrpSpPr>
        <p:grpSpPr>
          <a:xfrm>
            <a:off x="11175023" y="136525"/>
            <a:ext cx="890954" cy="890954"/>
            <a:chOff x="10108136" y="432901"/>
            <a:chExt cx="1185859" cy="1185859"/>
          </a:xfrm>
        </p:grpSpPr>
        <p:grpSp>
          <p:nvGrpSpPr>
            <p:cNvPr id="4" name="Group 3">
              <a:extLst>
                <a:ext uri="{FF2B5EF4-FFF2-40B4-BE49-F238E27FC236}">
                  <a16:creationId xmlns:a16="http://schemas.microsoft.com/office/drawing/2014/main" id="{1F0887D5-65C2-06D6-EA8E-B8AC2D7A2685}"/>
                </a:ext>
              </a:extLst>
            </p:cNvPr>
            <p:cNvGrpSpPr/>
            <p:nvPr userDrawn="1"/>
          </p:nvGrpSpPr>
          <p:grpSpPr>
            <a:xfrm>
              <a:off x="10310714" y="588604"/>
              <a:ext cx="766153" cy="911170"/>
              <a:chOff x="-4498328" y="4976677"/>
              <a:chExt cx="766153" cy="911170"/>
            </a:xfrm>
          </p:grpSpPr>
          <p:sp>
            <p:nvSpPr>
              <p:cNvPr id="17" name="TextBox 16">
                <a:extLst>
                  <a:ext uri="{FF2B5EF4-FFF2-40B4-BE49-F238E27FC236}">
                    <a16:creationId xmlns:a16="http://schemas.microsoft.com/office/drawing/2014/main" id="{1D26FD79-2659-DA37-B970-3A2D85286415}"/>
                  </a:ext>
                </a:extLst>
              </p:cNvPr>
              <p:cNvSpPr txBox="1"/>
              <p:nvPr/>
            </p:nvSpPr>
            <p:spPr>
              <a:xfrm>
                <a:off x="-4498328" y="5466120"/>
                <a:ext cx="755343" cy="421727"/>
              </a:xfrm>
              <a:prstGeom prst="rect">
                <a:avLst/>
              </a:prstGeom>
              <a:noFill/>
              <a:ln>
                <a:noFill/>
              </a:ln>
            </p:spPr>
            <p:txBody>
              <a:bodyPr wrap="square" rtlCol="0">
                <a:prstTxWarp prst="textArchDown">
                  <a:avLst>
                    <a:gd name="adj" fmla="val 19019125"/>
                  </a:avLst>
                </a:prstTxWarp>
                <a:spAutoFit/>
              </a:bodyPr>
              <a:lstStyle/>
              <a:p>
                <a:pPr algn="ctr"/>
                <a:r>
                  <a:rPr lang="en-US" sz="900" b="1">
                    <a:solidFill>
                      <a:schemeClr val="accent4">
                        <a:lumMod val="50000"/>
                      </a:schemeClr>
                    </a:solidFill>
                    <a:latin typeface="Roboto" panose="02000000000000000000" pitchFamily="2" charset="0"/>
                    <a:ea typeface="Roboto" panose="02000000000000000000" pitchFamily="2" charset="0"/>
                    <a:cs typeface="Roboto" panose="02000000000000000000" pitchFamily="2" charset="0"/>
                  </a:rPr>
                  <a:t>Capstone</a:t>
                </a:r>
              </a:p>
            </p:txBody>
          </p:sp>
          <p:grpSp>
            <p:nvGrpSpPr>
              <p:cNvPr id="19" name="Group 18">
                <a:extLst>
                  <a:ext uri="{FF2B5EF4-FFF2-40B4-BE49-F238E27FC236}">
                    <a16:creationId xmlns:a16="http://schemas.microsoft.com/office/drawing/2014/main" id="{B86AF9CF-264B-2E8F-004B-BFDF43E13C76}"/>
                  </a:ext>
                </a:extLst>
              </p:cNvPr>
              <p:cNvGrpSpPr/>
              <p:nvPr/>
            </p:nvGrpSpPr>
            <p:grpSpPr>
              <a:xfrm>
                <a:off x="-4262804" y="5098824"/>
                <a:ext cx="272160" cy="547758"/>
                <a:chOff x="-4447593" y="3697682"/>
                <a:chExt cx="641738" cy="3350042"/>
              </a:xfrm>
              <a:noFill/>
            </p:grpSpPr>
            <p:sp>
              <p:nvSpPr>
                <p:cNvPr id="21" name="Isosceles Triangle 20">
                  <a:extLst>
                    <a:ext uri="{FF2B5EF4-FFF2-40B4-BE49-F238E27FC236}">
                      <a16:creationId xmlns:a16="http://schemas.microsoft.com/office/drawing/2014/main" id="{1A41A925-BA8A-8594-8B87-AF06E553D235}"/>
                    </a:ext>
                  </a:extLst>
                </p:cNvPr>
                <p:cNvSpPr/>
                <p:nvPr/>
              </p:nvSpPr>
              <p:spPr>
                <a:xfrm>
                  <a:off x="-4440338" y="3697682"/>
                  <a:ext cx="634483" cy="3244294"/>
                </a:xfrm>
                <a:prstGeom prst="triangle">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Flowchart: Process 21">
                  <a:extLst>
                    <a:ext uri="{FF2B5EF4-FFF2-40B4-BE49-F238E27FC236}">
                      <a16:creationId xmlns:a16="http://schemas.microsoft.com/office/drawing/2014/main" id="{5F28F611-39DD-DF23-CE83-9962C7104542}"/>
                    </a:ext>
                  </a:extLst>
                </p:cNvPr>
                <p:cNvSpPr/>
                <p:nvPr/>
              </p:nvSpPr>
              <p:spPr>
                <a:xfrm>
                  <a:off x="-4447593" y="6973080"/>
                  <a:ext cx="634482" cy="74644"/>
                </a:xfrm>
                <a:prstGeom prst="flowChartProcess">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Right Triangle 22">
                  <a:extLst>
                    <a:ext uri="{FF2B5EF4-FFF2-40B4-BE49-F238E27FC236}">
                      <a16:creationId xmlns:a16="http://schemas.microsoft.com/office/drawing/2014/main" id="{752930C1-3119-FF7F-2DB3-986375630348}"/>
                    </a:ext>
                  </a:extLst>
                </p:cNvPr>
                <p:cNvSpPr/>
                <p:nvPr/>
              </p:nvSpPr>
              <p:spPr>
                <a:xfrm>
                  <a:off x="-4447593" y="5467739"/>
                  <a:ext cx="335173" cy="1474237"/>
                </a:xfrm>
                <a:prstGeom prst="rtTriangle">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Right Triangle 23">
                  <a:extLst>
                    <a:ext uri="{FF2B5EF4-FFF2-40B4-BE49-F238E27FC236}">
                      <a16:creationId xmlns:a16="http://schemas.microsoft.com/office/drawing/2014/main" id="{622FFB48-2CBE-42FD-71CC-6478C8BED0F9}"/>
                    </a:ext>
                  </a:extLst>
                </p:cNvPr>
                <p:cNvSpPr/>
                <p:nvPr/>
              </p:nvSpPr>
              <p:spPr>
                <a:xfrm flipH="1">
                  <a:off x="-4141029" y="5467739"/>
                  <a:ext cx="335174" cy="1474237"/>
                </a:xfrm>
                <a:prstGeom prst="rtTriangle">
                  <a:avLst/>
                </a:prstGeom>
                <a:grp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0" name="TextBox 19">
                <a:extLst>
                  <a:ext uri="{FF2B5EF4-FFF2-40B4-BE49-F238E27FC236}">
                    <a16:creationId xmlns:a16="http://schemas.microsoft.com/office/drawing/2014/main" id="{98910817-25A4-6CC7-2A0C-A219C2B06DA2}"/>
                  </a:ext>
                </a:extLst>
              </p:cNvPr>
              <p:cNvSpPr txBox="1"/>
              <p:nvPr/>
            </p:nvSpPr>
            <p:spPr>
              <a:xfrm>
                <a:off x="-4461139" y="4976677"/>
                <a:ext cx="728964" cy="430887"/>
              </a:xfrm>
              <a:prstGeom prst="rect">
                <a:avLst/>
              </a:prstGeom>
              <a:noFill/>
              <a:ln>
                <a:noFill/>
              </a:ln>
            </p:spPr>
            <p:txBody>
              <a:bodyPr wrap="square" rtlCol="0">
                <a:prstTxWarp prst="textArchUp">
                  <a:avLst/>
                </a:prstTxWarp>
                <a:spAutoFit/>
              </a:bodyPr>
              <a:lstStyle/>
              <a:p>
                <a:pPr algn="ctr"/>
                <a:r>
                  <a:rPr lang="en-US" sz="1100" b="1">
                    <a:solidFill>
                      <a:schemeClr val="accent4">
                        <a:lumMod val="50000"/>
                      </a:schemeClr>
                    </a:solidFill>
                    <a:latin typeface="Roboto" panose="02000000000000000000" pitchFamily="2" charset="0"/>
                    <a:ea typeface="Roboto" panose="02000000000000000000" pitchFamily="2" charset="0"/>
                    <a:cs typeface="Roboto" panose="02000000000000000000" pitchFamily="2" charset="0"/>
                  </a:rPr>
                  <a:t>Georgia Tech </a:t>
                </a:r>
              </a:p>
            </p:txBody>
          </p:sp>
        </p:grpSp>
        <p:sp>
          <p:nvSpPr>
            <p:cNvPr id="5" name="Flowchart: Connector 4">
              <a:extLst>
                <a:ext uri="{FF2B5EF4-FFF2-40B4-BE49-F238E27FC236}">
                  <a16:creationId xmlns:a16="http://schemas.microsoft.com/office/drawing/2014/main" id="{F03B786D-D2D3-8F0D-0B03-F17D5B8634B1}"/>
                </a:ext>
              </a:extLst>
            </p:cNvPr>
            <p:cNvSpPr/>
            <p:nvPr userDrawn="1"/>
          </p:nvSpPr>
          <p:spPr>
            <a:xfrm>
              <a:off x="10108136" y="432901"/>
              <a:ext cx="1185859" cy="1185859"/>
            </a:xfrm>
            <a:prstGeom prst="flowChartConnector">
              <a:avLst/>
            </a:prstGeom>
            <a:noFill/>
            <a:ln w="31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4628763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0532894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rgbClr val="71746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B762F250-C36F-C3E1-3C3B-284FE47AB137}"/>
              </a:ext>
            </a:extLst>
          </p:cNvPr>
          <p:cNvGrpSpPr/>
          <p:nvPr userDrawn="1"/>
        </p:nvGrpSpPr>
        <p:grpSpPr>
          <a:xfrm>
            <a:off x="11175023" y="136525"/>
            <a:ext cx="890954" cy="890954"/>
            <a:chOff x="10108136" y="432901"/>
            <a:chExt cx="1185859" cy="1185859"/>
          </a:xfrm>
        </p:grpSpPr>
        <p:grpSp>
          <p:nvGrpSpPr>
            <p:cNvPr id="8" name="Group 7">
              <a:extLst>
                <a:ext uri="{FF2B5EF4-FFF2-40B4-BE49-F238E27FC236}">
                  <a16:creationId xmlns:a16="http://schemas.microsoft.com/office/drawing/2014/main" id="{F36CEC9E-D25E-A846-CDDC-0DDF30346756}"/>
                </a:ext>
              </a:extLst>
            </p:cNvPr>
            <p:cNvGrpSpPr/>
            <p:nvPr userDrawn="1"/>
          </p:nvGrpSpPr>
          <p:grpSpPr>
            <a:xfrm>
              <a:off x="10310714" y="588604"/>
              <a:ext cx="766153" cy="911170"/>
              <a:chOff x="-4498328" y="4976677"/>
              <a:chExt cx="766153" cy="911170"/>
            </a:xfrm>
          </p:grpSpPr>
          <p:grpSp>
            <p:nvGrpSpPr>
              <p:cNvPr id="10" name="Group 9">
                <a:extLst>
                  <a:ext uri="{FF2B5EF4-FFF2-40B4-BE49-F238E27FC236}">
                    <a16:creationId xmlns:a16="http://schemas.microsoft.com/office/drawing/2014/main" id="{745948B1-DEC7-5FE4-3A2E-54D109F901DC}"/>
                  </a:ext>
                </a:extLst>
              </p:cNvPr>
              <p:cNvGrpSpPr/>
              <p:nvPr/>
            </p:nvGrpSpPr>
            <p:grpSpPr>
              <a:xfrm>
                <a:off x="-4262804" y="5098824"/>
                <a:ext cx="272160" cy="547758"/>
                <a:chOff x="-4447593" y="3697682"/>
                <a:chExt cx="641738" cy="3350042"/>
              </a:xfrm>
              <a:noFill/>
            </p:grpSpPr>
            <p:sp>
              <p:nvSpPr>
                <p:cNvPr id="13" name="Isosceles Triangle 12">
                  <a:extLst>
                    <a:ext uri="{FF2B5EF4-FFF2-40B4-BE49-F238E27FC236}">
                      <a16:creationId xmlns:a16="http://schemas.microsoft.com/office/drawing/2014/main" id="{42E98F88-25B6-42FB-4ECE-B85D01E223E0}"/>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Flowchart: Process 13">
                  <a:extLst>
                    <a:ext uri="{FF2B5EF4-FFF2-40B4-BE49-F238E27FC236}">
                      <a16:creationId xmlns:a16="http://schemas.microsoft.com/office/drawing/2014/main" id="{2AC75FF2-FB8D-A3B0-F21C-2B21C4D7C4D4}"/>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1D56437B-5347-CE3F-DE64-A8169BD5B03D}"/>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ight Triangle 15">
                  <a:extLst>
                    <a:ext uri="{FF2B5EF4-FFF2-40B4-BE49-F238E27FC236}">
                      <a16:creationId xmlns:a16="http://schemas.microsoft.com/office/drawing/2014/main" id="{88B21C0C-E945-6DBB-7587-4FFDF83EE747}"/>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 name="TextBox 10">
                <a:extLst>
                  <a:ext uri="{FF2B5EF4-FFF2-40B4-BE49-F238E27FC236}">
                    <a16:creationId xmlns:a16="http://schemas.microsoft.com/office/drawing/2014/main" id="{ED389F9C-3A49-F363-A470-B6B209B97E4D}"/>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2" name="TextBox 11">
                <a:extLst>
                  <a:ext uri="{FF2B5EF4-FFF2-40B4-BE49-F238E27FC236}">
                    <a16:creationId xmlns:a16="http://schemas.microsoft.com/office/drawing/2014/main" id="{BDB5CC41-697E-53F2-377B-2BB43251CF3C}"/>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9" name="Flowchart: Connector 8">
              <a:extLst>
                <a:ext uri="{FF2B5EF4-FFF2-40B4-BE49-F238E27FC236}">
                  <a16:creationId xmlns:a16="http://schemas.microsoft.com/office/drawing/2014/main" id="{6F9BC912-03B9-3243-F76B-EA9EA5F31441}"/>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9">
            <a:extLst>
              <a:ext uri="{FF2B5EF4-FFF2-40B4-BE49-F238E27FC236}">
                <a16:creationId xmlns:a16="http://schemas.microsoft.com/office/drawing/2014/main" id="{82DF5318-11D6-B6C8-278C-EE971BAC5F3B}"/>
              </a:ext>
            </a:extLst>
          </p:cNvPr>
          <p:cNvGraphicFramePr>
            <a:graphicFrameLocks noGrp="1"/>
          </p:cNvGraphicFramePr>
          <p:nvPr userDrawn="1">
            <p:extLst>
              <p:ext uri="{D42A27DB-BD31-4B8C-83A1-F6EECF244321}">
                <p14:modId xmlns:p14="http://schemas.microsoft.com/office/powerpoint/2010/main" val="1546390317"/>
              </p:ext>
            </p:extLst>
          </p:nvPr>
        </p:nvGraphicFramePr>
        <p:xfrm>
          <a:off x="-2" y="6487160"/>
          <a:ext cx="12192000" cy="6400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467377162"/>
                    </a:ext>
                  </a:extLst>
                </a:gridCol>
                <a:gridCol w="2032000">
                  <a:extLst>
                    <a:ext uri="{9D8B030D-6E8A-4147-A177-3AD203B41FA5}">
                      <a16:colId xmlns:a16="http://schemas.microsoft.com/office/drawing/2014/main" val="1856974578"/>
                    </a:ext>
                  </a:extLst>
                </a:gridCol>
                <a:gridCol w="2032000">
                  <a:extLst>
                    <a:ext uri="{9D8B030D-6E8A-4147-A177-3AD203B41FA5}">
                      <a16:colId xmlns:a16="http://schemas.microsoft.com/office/drawing/2014/main" val="2795744005"/>
                    </a:ext>
                  </a:extLst>
                </a:gridCol>
                <a:gridCol w="2032000">
                  <a:extLst>
                    <a:ext uri="{9D8B030D-6E8A-4147-A177-3AD203B41FA5}">
                      <a16:colId xmlns:a16="http://schemas.microsoft.com/office/drawing/2014/main" val="541003201"/>
                    </a:ext>
                  </a:extLst>
                </a:gridCol>
                <a:gridCol w="2032000">
                  <a:extLst>
                    <a:ext uri="{9D8B030D-6E8A-4147-A177-3AD203B41FA5}">
                      <a16:colId xmlns:a16="http://schemas.microsoft.com/office/drawing/2014/main" val="3331481070"/>
                    </a:ext>
                  </a:extLst>
                </a:gridCol>
                <a:gridCol w="2032000">
                  <a:extLst>
                    <a:ext uri="{9D8B030D-6E8A-4147-A177-3AD203B41FA5}">
                      <a16:colId xmlns:a16="http://schemas.microsoft.com/office/drawing/2014/main" val="249023434"/>
                    </a:ext>
                  </a:extLst>
                </a:gridCol>
              </a:tblGrid>
              <a:tr h="370840">
                <a:tc>
                  <a:txBody>
                    <a:bodyPr/>
                    <a:lstStyle/>
                    <a:p>
                      <a:pPr algn="ctr"/>
                      <a:r>
                        <a:rPr lang="en-US"/>
                        <a:t>Problem Statement</a:t>
                      </a:r>
                    </a:p>
                  </a:txBody>
                  <a:tcPr anchor="ctr">
                    <a:solidFill>
                      <a:srgbClr val="9A802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Characterization</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Metrics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Design of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Perform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Document Conclusions</a:t>
                      </a:r>
                    </a:p>
                  </a:txBody>
                  <a:tcPr anchor="ctr">
                    <a:solidFill>
                      <a:srgbClr val="252C25"/>
                    </a:solidFill>
                  </a:tcPr>
                </a:tc>
                <a:extLst>
                  <a:ext uri="{0D108BD9-81ED-4DB2-BD59-A6C34878D82A}">
                    <a16:rowId xmlns:a16="http://schemas.microsoft.com/office/drawing/2014/main" val="3979831135"/>
                  </a:ext>
                </a:extLst>
              </a:tr>
            </a:tbl>
          </a:graphicData>
        </a:graphic>
      </p:graphicFrame>
    </p:spTree>
    <p:extLst>
      <p:ext uri="{BB962C8B-B14F-4D97-AF65-F5344CB8AC3E}">
        <p14:creationId xmlns:p14="http://schemas.microsoft.com/office/powerpoint/2010/main" val="426589525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rgbClr val="71746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B762F250-C36F-C3E1-3C3B-284FE47AB137}"/>
              </a:ext>
            </a:extLst>
          </p:cNvPr>
          <p:cNvGrpSpPr/>
          <p:nvPr userDrawn="1"/>
        </p:nvGrpSpPr>
        <p:grpSpPr>
          <a:xfrm>
            <a:off x="11175023" y="136525"/>
            <a:ext cx="890954" cy="890954"/>
            <a:chOff x="10108136" y="432901"/>
            <a:chExt cx="1185859" cy="1185859"/>
          </a:xfrm>
        </p:grpSpPr>
        <p:grpSp>
          <p:nvGrpSpPr>
            <p:cNvPr id="8" name="Group 7">
              <a:extLst>
                <a:ext uri="{FF2B5EF4-FFF2-40B4-BE49-F238E27FC236}">
                  <a16:creationId xmlns:a16="http://schemas.microsoft.com/office/drawing/2014/main" id="{F36CEC9E-D25E-A846-CDDC-0DDF30346756}"/>
                </a:ext>
              </a:extLst>
            </p:cNvPr>
            <p:cNvGrpSpPr/>
            <p:nvPr userDrawn="1"/>
          </p:nvGrpSpPr>
          <p:grpSpPr>
            <a:xfrm>
              <a:off x="10310714" y="588604"/>
              <a:ext cx="766153" cy="911170"/>
              <a:chOff x="-4498328" y="4976677"/>
              <a:chExt cx="766153" cy="911170"/>
            </a:xfrm>
          </p:grpSpPr>
          <p:grpSp>
            <p:nvGrpSpPr>
              <p:cNvPr id="10" name="Group 9">
                <a:extLst>
                  <a:ext uri="{FF2B5EF4-FFF2-40B4-BE49-F238E27FC236}">
                    <a16:creationId xmlns:a16="http://schemas.microsoft.com/office/drawing/2014/main" id="{745948B1-DEC7-5FE4-3A2E-54D109F901DC}"/>
                  </a:ext>
                </a:extLst>
              </p:cNvPr>
              <p:cNvGrpSpPr/>
              <p:nvPr/>
            </p:nvGrpSpPr>
            <p:grpSpPr>
              <a:xfrm>
                <a:off x="-4262804" y="5098824"/>
                <a:ext cx="272160" cy="547758"/>
                <a:chOff x="-4447593" y="3697682"/>
                <a:chExt cx="641738" cy="3350042"/>
              </a:xfrm>
              <a:noFill/>
            </p:grpSpPr>
            <p:sp>
              <p:nvSpPr>
                <p:cNvPr id="13" name="Isosceles Triangle 12">
                  <a:extLst>
                    <a:ext uri="{FF2B5EF4-FFF2-40B4-BE49-F238E27FC236}">
                      <a16:creationId xmlns:a16="http://schemas.microsoft.com/office/drawing/2014/main" id="{42E98F88-25B6-42FB-4ECE-B85D01E223E0}"/>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Flowchart: Process 13">
                  <a:extLst>
                    <a:ext uri="{FF2B5EF4-FFF2-40B4-BE49-F238E27FC236}">
                      <a16:creationId xmlns:a16="http://schemas.microsoft.com/office/drawing/2014/main" id="{2AC75FF2-FB8D-A3B0-F21C-2B21C4D7C4D4}"/>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1D56437B-5347-CE3F-DE64-A8169BD5B03D}"/>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ight Triangle 15">
                  <a:extLst>
                    <a:ext uri="{FF2B5EF4-FFF2-40B4-BE49-F238E27FC236}">
                      <a16:creationId xmlns:a16="http://schemas.microsoft.com/office/drawing/2014/main" id="{88B21C0C-E945-6DBB-7587-4FFDF83EE747}"/>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 name="TextBox 10">
                <a:extLst>
                  <a:ext uri="{FF2B5EF4-FFF2-40B4-BE49-F238E27FC236}">
                    <a16:creationId xmlns:a16="http://schemas.microsoft.com/office/drawing/2014/main" id="{ED389F9C-3A49-F363-A470-B6B209B97E4D}"/>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2" name="TextBox 11">
                <a:extLst>
                  <a:ext uri="{FF2B5EF4-FFF2-40B4-BE49-F238E27FC236}">
                    <a16:creationId xmlns:a16="http://schemas.microsoft.com/office/drawing/2014/main" id="{BDB5CC41-697E-53F2-377B-2BB43251CF3C}"/>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9" name="Flowchart: Connector 8">
              <a:extLst>
                <a:ext uri="{FF2B5EF4-FFF2-40B4-BE49-F238E27FC236}">
                  <a16:creationId xmlns:a16="http://schemas.microsoft.com/office/drawing/2014/main" id="{6F9BC912-03B9-3243-F76B-EA9EA5F31441}"/>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9">
            <a:extLst>
              <a:ext uri="{FF2B5EF4-FFF2-40B4-BE49-F238E27FC236}">
                <a16:creationId xmlns:a16="http://schemas.microsoft.com/office/drawing/2014/main" id="{82DF5318-11D6-B6C8-278C-EE971BAC5F3B}"/>
              </a:ext>
            </a:extLst>
          </p:cNvPr>
          <p:cNvGraphicFramePr>
            <a:graphicFrameLocks noGrp="1"/>
          </p:cNvGraphicFramePr>
          <p:nvPr userDrawn="1">
            <p:extLst>
              <p:ext uri="{D42A27DB-BD31-4B8C-83A1-F6EECF244321}">
                <p14:modId xmlns:p14="http://schemas.microsoft.com/office/powerpoint/2010/main" val="2851590165"/>
              </p:ext>
            </p:extLst>
          </p:nvPr>
        </p:nvGraphicFramePr>
        <p:xfrm>
          <a:off x="-2" y="6487160"/>
          <a:ext cx="12192000" cy="6400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467377162"/>
                    </a:ext>
                  </a:extLst>
                </a:gridCol>
                <a:gridCol w="2032000">
                  <a:extLst>
                    <a:ext uri="{9D8B030D-6E8A-4147-A177-3AD203B41FA5}">
                      <a16:colId xmlns:a16="http://schemas.microsoft.com/office/drawing/2014/main" val="1856974578"/>
                    </a:ext>
                  </a:extLst>
                </a:gridCol>
                <a:gridCol w="2032000">
                  <a:extLst>
                    <a:ext uri="{9D8B030D-6E8A-4147-A177-3AD203B41FA5}">
                      <a16:colId xmlns:a16="http://schemas.microsoft.com/office/drawing/2014/main" val="2795744005"/>
                    </a:ext>
                  </a:extLst>
                </a:gridCol>
                <a:gridCol w="2032000">
                  <a:extLst>
                    <a:ext uri="{9D8B030D-6E8A-4147-A177-3AD203B41FA5}">
                      <a16:colId xmlns:a16="http://schemas.microsoft.com/office/drawing/2014/main" val="541003201"/>
                    </a:ext>
                  </a:extLst>
                </a:gridCol>
                <a:gridCol w="2032000">
                  <a:extLst>
                    <a:ext uri="{9D8B030D-6E8A-4147-A177-3AD203B41FA5}">
                      <a16:colId xmlns:a16="http://schemas.microsoft.com/office/drawing/2014/main" val="3331481070"/>
                    </a:ext>
                  </a:extLst>
                </a:gridCol>
                <a:gridCol w="2032000">
                  <a:extLst>
                    <a:ext uri="{9D8B030D-6E8A-4147-A177-3AD203B41FA5}">
                      <a16:colId xmlns:a16="http://schemas.microsoft.com/office/drawing/2014/main" val="249023434"/>
                    </a:ext>
                  </a:extLst>
                </a:gridCol>
              </a:tblGrid>
              <a:tr h="370840">
                <a:tc>
                  <a:txBody>
                    <a:bodyPr/>
                    <a:lstStyle/>
                    <a:p>
                      <a:pPr algn="ctr"/>
                      <a:r>
                        <a:rPr lang="en-US"/>
                        <a:t>Problem Statement</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Characterization</a:t>
                      </a:r>
                    </a:p>
                  </a:txBody>
                  <a:tcPr anchor="ctr">
                    <a:solidFill>
                      <a:srgbClr val="9A802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Metrics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Design of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Perform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Document Conclusions</a:t>
                      </a:r>
                    </a:p>
                  </a:txBody>
                  <a:tcPr anchor="ctr">
                    <a:solidFill>
                      <a:srgbClr val="252C25"/>
                    </a:solidFill>
                  </a:tcPr>
                </a:tc>
                <a:extLst>
                  <a:ext uri="{0D108BD9-81ED-4DB2-BD59-A6C34878D82A}">
                    <a16:rowId xmlns:a16="http://schemas.microsoft.com/office/drawing/2014/main" val="3979831135"/>
                  </a:ext>
                </a:extLst>
              </a:tr>
            </a:tbl>
          </a:graphicData>
        </a:graphic>
      </p:graphicFrame>
    </p:spTree>
    <p:extLst>
      <p:ext uri="{BB962C8B-B14F-4D97-AF65-F5344CB8AC3E}">
        <p14:creationId xmlns:p14="http://schemas.microsoft.com/office/powerpoint/2010/main" val="363354096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2_Custom Layout">
    <p:bg>
      <p:bgPr>
        <a:solidFill>
          <a:srgbClr val="71746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B762F250-C36F-C3E1-3C3B-284FE47AB137}"/>
              </a:ext>
            </a:extLst>
          </p:cNvPr>
          <p:cNvGrpSpPr/>
          <p:nvPr userDrawn="1"/>
        </p:nvGrpSpPr>
        <p:grpSpPr>
          <a:xfrm>
            <a:off x="11175023" y="136525"/>
            <a:ext cx="890954" cy="890954"/>
            <a:chOff x="10108136" y="432901"/>
            <a:chExt cx="1185859" cy="1185859"/>
          </a:xfrm>
        </p:grpSpPr>
        <p:grpSp>
          <p:nvGrpSpPr>
            <p:cNvPr id="8" name="Group 7">
              <a:extLst>
                <a:ext uri="{FF2B5EF4-FFF2-40B4-BE49-F238E27FC236}">
                  <a16:creationId xmlns:a16="http://schemas.microsoft.com/office/drawing/2014/main" id="{F36CEC9E-D25E-A846-CDDC-0DDF30346756}"/>
                </a:ext>
              </a:extLst>
            </p:cNvPr>
            <p:cNvGrpSpPr/>
            <p:nvPr userDrawn="1"/>
          </p:nvGrpSpPr>
          <p:grpSpPr>
            <a:xfrm>
              <a:off x="10310714" y="588604"/>
              <a:ext cx="766153" cy="911170"/>
              <a:chOff x="-4498328" y="4976677"/>
              <a:chExt cx="766153" cy="911170"/>
            </a:xfrm>
          </p:grpSpPr>
          <p:grpSp>
            <p:nvGrpSpPr>
              <p:cNvPr id="10" name="Group 9">
                <a:extLst>
                  <a:ext uri="{FF2B5EF4-FFF2-40B4-BE49-F238E27FC236}">
                    <a16:creationId xmlns:a16="http://schemas.microsoft.com/office/drawing/2014/main" id="{745948B1-DEC7-5FE4-3A2E-54D109F901DC}"/>
                  </a:ext>
                </a:extLst>
              </p:cNvPr>
              <p:cNvGrpSpPr/>
              <p:nvPr/>
            </p:nvGrpSpPr>
            <p:grpSpPr>
              <a:xfrm>
                <a:off x="-4262804" y="5098824"/>
                <a:ext cx="272160" cy="547758"/>
                <a:chOff x="-4447593" y="3697682"/>
                <a:chExt cx="641738" cy="3350042"/>
              </a:xfrm>
              <a:noFill/>
            </p:grpSpPr>
            <p:sp>
              <p:nvSpPr>
                <p:cNvPr id="13" name="Isosceles Triangle 12">
                  <a:extLst>
                    <a:ext uri="{FF2B5EF4-FFF2-40B4-BE49-F238E27FC236}">
                      <a16:creationId xmlns:a16="http://schemas.microsoft.com/office/drawing/2014/main" id="{42E98F88-25B6-42FB-4ECE-B85D01E223E0}"/>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Flowchart: Process 13">
                  <a:extLst>
                    <a:ext uri="{FF2B5EF4-FFF2-40B4-BE49-F238E27FC236}">
                      <a16:creationId xmlns:a16="http://schemas.microsoft.com/office/drawing/2014/main" id="{2AC75FF2-FB8D-A3B0-F21C-2B21C4D7C4D4}"/>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1D56437B-5347-CE3F-DE64-A8169BD5B03D}"/>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ight Triangle 15">
                  <a:extLst>
                    <a:ext uri="{FF2B5EF4-FFF2-40B4-BE49-F238E27FC236}">
                      <a16:creationId xmlns:a16="http://schemas.microsoft.com/office/drawing/2014/main" id="{88B21C0C-E945-6DBB-7587-4FFDF83EE747}"/>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 name="TextBox 10">
                <a:extLst>
                  <a:ext uri="{FF2B5EF4-FFF2-40B4-BE49-F238E27FC236}">
                    <a16:creationId xmlns:a16="http://schemas.microsoft.com/office/drawing/2014/main" id="{ED389F9C-3A49-F363-A470-B6B209B97E4D}"/>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2" name="TextBox 11">
                <a:extLst>
                  <a:ext uri="{FF2B5EF4-FFF2-40B4-BE49-F238E27FC236}">
                    <a16:creationId xmlns:a16="http://schemas.microsoft.com/office/drawing/2014/main" id="{BDB5CC41-697E-53F2-377B-2BB43251CF3C}"/>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9" name="Flowchart: Connector 8">
              <a:extLst>
                <a:ext uri="{FF2B5EF4-FFF2-40B4-BE49-F238E27FC236}">
                  <a16:creationId xmlns:a16="http://schemas.microsoft.com/office/drawing/2014/main" id="{6F9BC912-03B9-3243-F76B-EA9EA5F31441}"/>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9">
            <a:extLst>
              <a:ext uri="{FF2B5EF4-FFF2-40B4-BE49-F238E27FC236}">
                <a16:creationId xmlns:a16="http://schemas.microsoft.com/office/drawing/2014/main" id="{82DF5318-11D6-B6C8-278C-EE971BAC5F3B}"/>
              </a:ext>
            </a:extLst>
          </p:cNvPr>
          <p:cNvGraphicFramePr>
            <a:graphicFrameLocks noGrp="1"/>
          </p:cNvGraphicFramePr>
          <p:nvPr userDrawn="1">
            <p:extLst>
              <p:ext uri="{D42A27DB-BD31-4B8C-83A1-F6EECF244321}">
                <p14:modId xmlns:p14="http://schemas.microsoft.com/office/powerpoint/2010/main" val="3129211831"/>
              </p:ext>
            </p:extLst>
          </p:nvPr>
        </p:nvGraphicFramePr>
        <p:xfrm>
          <a:off x="-2" y="6487160"/>
          <a:ext cx="12192000" cy="6400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467377162"/>
                    </a:ext>
                  </a:extLst>
                </a:gridCol>
                <a:gridCol w="2032000">
                  <a:extLst>
                    <a:ext uri="{9D8B030D-6E8A-4147-A177-3AD203B41FA5}">
                      <a16:colId xmlns:a16="http://schemas.microsoft.com/office/drawing/2014/main" val="1856974578"/>
                    </a:ext>
                  </a:extLst>
                </a:gridCol>
                <a:gridCol w="2032000">
                  <a:extLst>
                    <a:ext uri="{9D8B030D-6E8A-4147-A177-3AD203B41FA5}">
                      <a16:colId xmlns:a16="http://schemas.microsoft.com/office/drawing/2014/main" val="2795744005"/>
                    </a:ext>
                  </a:extLst>
                </a:gridCol>
                <a:gridCol w="2032000">
                  <a:extLst>
                    <a:ext uri="{9D8B030D-6E8A-4147-A177-3AD203B41FA5}">
                      <a16:colId xmlns:a16="http://schemas.microsoft.com/office/drawing/2014/main" val="541003201"/>
                    </a:ext>
                  </a:extLst>
                </a:gridCol>
                <a:gridCol w="2032000">
                  <a:extLst>
                    <a:ext uri="{9D8B030D-6E8A-4147-A177-3AD203B41FA5}">
                      <a16:colId xmlns:a16="http://schemas.microsoft.com/office/drawing/2014/main" val="3331481070"/>
                    </a:ext>
                  </a:extLst>
                </a:gridCol>
                <a:gridCol w="2032000">
                  <a:extLst>
                    <a:ext uri="{9D8B030D-6E8A-4147-A177-3AD203B41FA5}">
                      <a16:colId xmlns:a16="http://schemas.microsoft.com/office/drawing/2014/main" val="249023434"/>
                    </a:ext>
                  </a:extLst>
                </a:gridCol>
              </a:tblGrid>
              <a:tr h="370840">
                <a:tc>
                  <a:txBody>
                    <a:bodyPr/>
                    <a:lstStyle/>
                    <a:p>
                      <a:pPr algn="ctr"/>
                      <a:r>
                        <a:rPr lang="en-US"/>
                        <a:t>Problem Statement</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Characterization</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Metrics</a:t>
                      </a:r>
                    </a:p>
                  </a:txBody>
                  <a:tcPr anchor="ctr">
                    <a:solidFill>
                      <a:srgbClr val="9A802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Design of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Perform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Document Conclusions</a:t>
                      </a:r>
                    </a:p>
                  </a:txBody>
                  <a:tcPr anchor="ctr">
                    <a:solidFill>
                      <a:srgbClr val="252C25"/>
                    </a:solidFill>
                  </a:tcPr>
                </a:tc>
                <a:extLst>
                  <a:ext uri="{0D108BD9-81ED-4DB2-BD59-A6C34878D82A}">
                    <a16:rowId xmlns:a16="http://schemas.microsoft.com/office/drawing/2014/main" val="3979831135"/>
                  </a:ext>
                </a:extLst>
              </a:tr>
            </a:tbl>
          </a:graphicData>
        </a:graphic>
      </p:graphicFrame>
    </p:spTree>
    <p:extLst>
      <p:ext uri="{BB962C8B-B14F-4D97-AF65-F5344CB8AC3E}">
        <p14:creationId xmlns:p14="http://schemas.microsoft.com/office/powerpoint/2010/main" val="203271664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1_Custom Layout">
    <p:bg>
      <p:bgPr>
        <a:solidFill>
          <a:srgbClr val="71746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C56D-4B08-FD57-0A14-BCE67DA8A59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B762F250-C36F-C3E1-3C3B-284FE47AB137}"/>
              </a:ext>
            </a:extLst>
          </p:cNvPr>
          <p:cNvGrpSpPr/>
          <p:nvPr userDrawn="1"/>
        </p:nvGrpSpPr>
        <p:grpSpPr>
          <a:xfrm>
            <a:off x="11175023" y="136525"/>
            <a:ext cx="890954" cy="890954"/>
            <a:chOff x="10108136" y="432901"/>
            <a:chExt cx="1185859" cy="1185859"/>
          </a:xfrm>
        </p:grpSpPr>
        <p:grpSp>
          <p:nvGrpSpPr>
            <p:cNvPr id="8" name="Group 7">
              <a:extLst>
                <a:ext uri="{FF2B5EF4-FFF2-40B4-BE49-F238E27FC236}">
                  <a16:creationId xmlns:a16="http://schemas.microsoft.com/office/drawing/2014/main" id="{F36CEC9E-D25E-A846-CDDC-0DDF30346756}"/>
                </a:ext>
              </a:extLst>
            </p:cNvPr>
            <p:cNvGrpSpPr/>
            <p:nvPr userDrawn="1"/>
          </p:nvGrpSpPr>
          <p:grpSpPr>
            <a:xfrm>
              <a:off x="10310714" y="588604"/>
              <a:ext cx="766153" cy="911170"/>
              <a:chOff x="-4498328" y="4976677"/>
              <a:chExt cx="766153" cy="911170"/>
            </a:xfrm>
          </p:grpSpPr>
          <p:grpSp>
            <p:nvGrpSpPr>
              <p:cNvPr id="10" name="Group 9">
                <a:extLst>
                  <a:ext uri="{FF2B5EF4-FFF2-40B4-BE49-F238E27FC236}">
                    <a16:creationId xmlns:a16="http://schemas.microsoft.com/office/drawing/2014/main" id="{745948B1-DEC7-5FE4-3A2E-54D109F901DC}"/>
                  </a:ext>
                </a:extLst>
              </p:cNvPr>
              <p:cNvGrpSpPr/>
              <p:nvPr/>
            </p:nvGrpSpPr>
            <p:grpSpPr>
              <a:xfrm>
                <a:off x="-4262804" y="5098824"/>
                <a:ext cx="272160" cy="547758"/>
                <a:chOff x="-4447593" y="3697682"/>
                <a:chExt cx="641738" cy="3350042"/>
              </a:xfrm>
              <a:noFill/>
            </p:grpSpPr>
            <p:sp>
              <p:nvSpPr>
                <p:cNvPr id="13" name="Isosceles Triangle 12">
                  <a:extLst>
                    <a:ext uri="{FF2B5EF4-FFF2-40B4-BE49-F238E27FC236}">
                      <a16:creationId xmlns:a16="http://schemas.microsoft.com/office/drawing/2014/main" id="{42E98F88-25B6-42FB-4ECE-B85D01E223E0}"/>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Flowchart: Process 13">
                  <a:extLst>
                    <a:ext uri="{FF2B5EF4-FFF2-40B4-BE49-F238E27FC236}">
                      <a16:creationId xmlns:a16="http://schemas.microsoft.com/office/drawing/2014/main" id="{2AC75FF2-FB8D-A3B0-F21C-2B21C4D7C4D4}"/>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1D56437B-5347-CE3F-DE64-A8169BD5B03D}"/>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ight Triangle 15">
                  <a:extLst>
                    <a:ext uri="{FF2B5EF4-FFF2-40B4-BE49-F238E27FC236}">
                      <a16:creationId xmlns:a16="http://schemas.microsoft.com/office/drawing/2014/main" id="{88B21C0C-E945-6DBB-7587-4FFDF83EE747}"/>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 name="TextBox 10">
                <a:extLst>
                  <a:ext uri="{FF2B5EF4-FFF2-40B4-BE49-F238E27FC236}">
                    <a16:creationId xmlns:a16="http://schemas.microsoft.com/office/drawing/2014/main" id="{ED389F9C-3A49-F363-A470-B6B209B97E4D}"/>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2" name="TextBox 11">
                <a:extLst>
                  <a:ext uri="{FF2B5EF4-FFF2-40B4-BE49-F238E27FC236}">
                    <a16:creationId xmlns:a16="http://schemas.microsoft.com/office/drawing/2014/main" id="{BDB5CC41-697E-53F2-377B-2BB43251CF3C}"/>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accent4">
                        <a:lumMod val="20000"/>
                        <a:lumOff val="80000"/>
                      </a:schemeClr>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9" name="Flowchart: Connector 8">
              <a:extLst>
                <a:ext uri="{FF2B5EF4-FFF2-40B4-BE49-F238E27FC236}">
                  <a16:creationId xmlns:a16="http://schemas.microsoft.com/office/drawing/2014/main" id="{6F9BC912-03B9-3243-F76B-EA9EA5F31441}"/>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9">
            <a:extLst>
              <a:ext uri="{FF2B5EF4-FFF2-40B4-BE49-F238E27FC236}">
                <a16:creationId xmlns:a16="http://schemas.microsoft.com/office/drawing/2014/main" id="{82DF5318-11D6-B6C8-278C-EE971BAC5F3B}"/>
              </a:ext>
            </a:extLst>
          </p:cNvPr>
          <p:cNvGraphicFramePr>
            <a:graphicFrameLocks noGrp="1"/>
          </p:cNvGraphicFramePr>
          <p:nvPr userDrawn="1">
            <p:extLst>
              <p:ext uri="{D42A27DB-BD31-4B8C-83A1-F6EECF244321}">
                <p14:modId xmlns:p14="http://schemas.microsoft.com/office/powerpoint/2010/main" val="3560569898"/>
              </p:ext>
            </p:extLst>
          </p:nvPr>
        </p:nvGraphicFramePr>
        <p:xfrm>
          <a:off x="-2" y="6487160"/>
          <a:ext cx="12192000" cy="6400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467377162"/>
                    </a:ext>
                  </a:extLst>
                </a:gridCol>
                <a:gridCol w="2032000">
                  <a:extLst>
                    <a:ext uri="{9D8B030D-6E8A-4147-A177-3AD203B41FA5}">
                      <a16:colId xmlns:a16="http://schemas.microsoft.com/office/drawing/2014/main" val="1856974578"/>
                    </a:ext>
                  </a:extLst>
                </a:gridCol>
                <a:gridCol w="2032000">
                  <a:extLst>
                    <a:ext uri="{9D8B030D-6E8A-4147-A177-3AD203B41FA5}">
                      <a16:colId xmlns:a16="http://schemas.microsoft.com/office/drawing/2014/main" val="2795744005"/>
                    </a:ext>
                  </a:extLst>
                </a:gridCol>
                <a:gridCol w="2032000">
                  <a:extLst>
                    <a:ext uri="{9D8B030D-6E8A-4147-A177-3AD203B41FA5}">
                      <a16:colId xmlns:a16="http://schemas.microsoft.com/office/drawing/2014/main" val="541003201"/>
                    </a:ext>
                  </a:extLst>
                </a:gridCol>
                <a:gridCol w="2032000">
                  <a:extLst>
                    <a:ext uri="{9D8B030D-6E8A-4147-A177-3AD203B41FA5}">
                      <a16:colId xmlns:a16="http://schemas.microsoft.com/office/drawing/2014/main" val="3331481070"/>
                    </a:ext>
                  </a:extLst>
                </a:gridCol>
                <a:gridCol w="2032000">
                  <a:extLst>
                    <a:ext uri="{9D8B030D-6E8A-4147-A177-3AD203B41FA5}">
                      <a16:colId xmlns:a16="http://schemas.microsoft.com/office/drawing/2014/main" val="249023434"/>
                    </a:ext>
                  </a:extLst>
                </a:gridCol>
              </a:tblGrid>
              <a:tr h="370840">
                <a:tc>
                  <a:txBody>
                    <a:bodyPr/>
                    <a:lstStyle/>
                    <a:p>
                      <a:pPr algn="ctr"/>
                      <a:r>
                        <a:rPr lang="en-US"/>
                        <a:t>Problem Statement</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Characterization</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Mission Metrics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Design of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Perform Analysis</a:t>
                      </a:r>
                    </a:p>
                  </a:txBody>
                  <a:tcPr anchor="ctr">
                    <a:solidFill>
                      <a:srgbClr val="252C2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Document Conclusions</a:t>
                      </a:r>
                    </a:p>
                  </a:txBody>
                  <a:tcPr anchor="ctr">
                    <a:solidFill>
                      <a:srgbClr val="252C25"/>
                    </a:solidFill>
                  </a:tcPr>
                </a:tc>
                <a:extLst>
                  <a:ext uri="{0D108BD9-81ED-4DB2-BD59-A6C34878D82A}">
                    <a16:rowId xmlns:a16="http://schemas.microsoft.com/office/drawing/2014/main" val="3979831135"/>
                  </a:ext>
                </a:extLst>
              </a:tr>
            </a:tbl>
          </a:graphicData>
        </a:graphic>
      </p:graphicFrame>
    </p:spTree>
    <p:extLst>
      <p:ext uri="{BB962C8B-B14F-4D97-AF65-F5344CB8AC3E}">
        <p14:creationId xmlns:p14="http://schemas.microsoft.com/office/powerpoint/2010/main" val="2266687751"/>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9654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FFFFFF"/>
                </a:solidFill>
              </a:defRPr>
            </a:lvl1pPr>
          </a:lstStyle>
          <a:p>
            <a:fld id="{846CE7D5-CF57-46EF-B807-FDD0502418D4}" type="datetimeFigureOut">
              <a:rPr lang="en-US" smtClean="0"/>
              <a:pPr/>
              <a:t>8/3/23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FFFFFF"/>
                </a:solidFill>
              </a:defRPr>
            </a:lvl1pPr>
          </a:lstStyle>
          <a:p>
            <a:fld id="{330EA680-D336-4FF7-8B7A-9848BB0A1C32}" type="slidenum">
              <a:rPr lang="en-US" smtClean="0"/>
              <a:pPr/>
              <a:t>‹#›</a:t>
            </a:fld>
            <a:endParaRPr lang="en-US"/>
          </a:p>
        </p:txBody>
      </p:sp>
      <p:grpSp>
        <p:nvGrpSpPr>
          <p:cNvPr id="16" name="Group 15">
            <a:extLst>
              <a:ext uri="{FF2B5EF4-FFF2-40B4-BE49-F238E27FC236}">
                <a16:creationId xmlns:a16="http://schemas.microsoft.com/office/drawing/2014/main" id="{1BC10575-BEBF-D95B-35EE-C60167A3C9AA}"/>
              </a:ext>
            </a:extLst>
          </p:cNvPr>
          <p:cNvGrpSpPr/>
          <p:nvPr userDrawn="1"/>
        </p:nvGrpSpPr>
        <p:grpSpPr>
          <a:xfrm>
            <a:off x="11175023" y="136525"/>
            <a:ext cx="890954" cy="890954"/>
            <a:chOff x="10108136" y="432901"/>
            <a:chExt cx="1185859" cy="1185859"/>
          </a:xfrm>
        </p:grpSpPr>
        <p:grpSp>
          <p:nvGrpSpPr>
            <p:cNvPr id="8" name="Group 7">
              <a:extLst>
                <a:ext uri="{FF2B5EF4-FFF2-40B4-BE49-F238E27FC236}">
                  <a16:creationId xmlns:a16="http://schemas.microsoft.com/office/drawing/2014/main" id="{D68A570D-2217-B0C6-9391-9AD10067AEE0}"/>
                </a:ext>
              </a:extLst>
            </p:cNvPr>
            <p:cNvGrpSpPr/>
            <p:nvPr userDrawn="1"/>
          </p:nvGrpSpPr>
          <p:grpSpPr>
            <a:xfrm>
              <a:off x="10310714" y="588604"/>
              <a:ext cx="766153" cy="911170"/>
              <a:chOff x="-4498328" y="4976677"/>
              <a:chExt cx="766153" cy="911170"/>
            </a:xfrm>
          </p:grpSpPr>
          <p:grpSp>
            <p:nvGrpSpPr>
              <p:cNvPr id="9" name="Group 8">
                <a:extLst>
                  <a:ext uri="{FF2B5EF4-FFF2-40B4-BE49-F238E27FC236}">
                    <a16:creationId xmlns:a16="http://schemas.microsoft.com/office/drawing/2014/main" id="{68FF113E-3173-0DC6-4F1F-F464DA9F4169}"/>
                  </a:ext>
                </a:extLst>
              </p:cNvPr>
              <p:cNvGrpSpPr/>
              <p:nvPr/>
            </p:nvGrpSpPr>
            <p:grpSpPr>
              <a:xfrm>
                <a:off x="-4262804" y="5098824"/>
                <a:ext cx="272160" cy="547758"/>
                <a:chOff x="-4447593" y="3697682"/>
                <a:chExt cx="641738" cy="3350042"/>
              </a:xfrm>
              <a:noFill/>
            </p:grpSpPr>
            <p:sp>
              <p:nvSpPr>
                <p:cNvPr id="12" name="Isosceles Triangle 11">
                  <a:extLst>
                    <a:ext uri="{FF2B5EF4-FFF2-40B4-BE49-F238E27FC236}">
                      <a16:creationId xmlns:a16="http://schemas.microsoft.com/office/drawing/2014/main" id="{D93D0EB6-2CE1-D896-B598-27217946FB7A}"/>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lowchart: Process 12">
                  <a:extLst>
                    <a:ext uri="{FF2B5EF4-FFF2-40B4-BE49-F238E27FC236}">
                      <a16:creationId xmlns:a16="http://schemas.microsoft.com/office/drawing/2014/main" id="{087CC36C-BD7F-18D3-0A80-140A185E4025}"/>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ight Triangle 13">
                  <a:extLst>
                    <a:ext uri="{FF2B5EF4-FFF2-40B4-BE49-F238E27FC236}">
                      <a16:creationId xmlns:a16="http://schemas.microsoft.com/office/drawing/2014/main" id="{C433EACC-F8F4-AFF0-B1CF-A5201C4A123F}"/>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ight Triangle 14">
                  <a:extLst>
                    <a:ext uri="{FF2B5EF4-FFF2-40B4-BE49-F238E27FC236}">
                      <a16:creationId xmlns:a16="http://schemas.microsoft.com/office/drawing/2014/main" id="{8295CADD-E303-AFB1-5AF5-9D227B38D106}"/>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a:extLst>
                  <a:ext uri="{FF2B5EF4-FFF2-40B4-BE49-F238E27FC236}">
                    <a16:creationId xmlns:a16="http://schemas.microsoft.com/office/drawing/2014/main" id="{D0577ABA-E478-398B-826B-154EFA084D92}"/>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bg1"/>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1" name="TextBox 10">
                <a:extLst>
                  <a:ext uri="{FF2B5EF4-FFF2-40B4-BE49-F238E27FC236}">
                    <a16:creationId xmlns:a16="http://schemas.microsoft.com/office/drawing/2014/main" id="{DD5AC0DD-41E1-459F-A236-D2F31BA76ACB}"/>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bg1"/>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7" name="Flowchart: Connector 6">
              <a:extLst>
                <a:ext uri="{FF2B5EF4-FFF2-40B4-BE49-F238E27FC236}">
                  <a16:creationId xmlns:a16="http://schemas.microsoft.com/office/drawing/2014/main" id="{3F728051-CB82-0607-2CC1-F52516BDA74D}"/>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aphicFrame>
        <p:nvGraphicFramePr>
          <p:cNvPr id="17" name="Table 38">
            <a:extLst>
              <a:ext uri="{FF2B5EF4-FFF2-40B4-BE49-F238E27FC236}">
                <a16:creationId xmlns:a16="http://schemas.microsoft.com/office/drawing/2014/main" id="{F9AEE160-6C2F-B01E-FCA2-E5C410E495B0}"/>
              </a:ext>
            </a:extLst>
          </p:cNvPr>
          <p:cNvGraphicFramePr>
            <a:graphicFrameLocks noGrp="1"/>
          </p:cNvGraphicFramePr>
          <p:nvPr userDrawn="1">
            <p:extLst>
              <p:ext uri="{D42A27DB-BD31-4B8C-83A1-F6EECF244321}">
                <p14:modId xmlns:p14="http://schemas.microsoft.com/office/powerpoint/2010/main" val="1014194380"/>
              </p:ext>
            </p:extLst>
          </p:nvPr>
        </p:nvGraphicFramePr>
        <p:xfrm>
          <a:off x="2128085" y="-436827"/>
          <a:ext cx="8127984" cy="370840"/>
        </p:xfrm>
        <a:graphic>
          <a:graphicData uri="http://schemas.openxmlformats.org/drawingml/2006/table">
            <a:tbl>
              <a:tblPr firstRow="1" bandRow="1">
                <a:tableStyleId>{5C22544A-7EE6-4342-B048-85BDC9FD1C3A}</a:tableStyleId>
              </a:tblPr>
              <a:tblGrid>
                <a:gridCol w="507999">
                  <a:extLst>
                    <a:ext uri="{9D8B030D-6E8A-4147-A177-3AD203B41FA5}">
                      <a16:colId xmlns:a16="http://schemas.microsoft.com/office/drawing/2014/main" val="3014908785"/>
                    </a:ext>
                  </a:extLst>
                </a:gridCol>
                <a:gridCol w="507999">
                  <a:extLst>
                    <a:ext uri="{9D8B030D-6E8A-4147-A177-3AD203B41FA5}">
                      <a16:colId xmlns:a16="http://schemas.microsoft.com/office/drawing/2014/main" val="324238691"/>
                    </a:ext>
                  </a:extLst>
                </a:gridCol>
                <a:gridCol w="507999">
                  <a:extLst>
                    <a:ext uri="{9D8B030D-6E8A-4147-A177-3AD203B41FA5}">
                      <a16:colId xmlns:a16="http://schemas.microsoft.com/office/drawing/2014/main" val="2264302229"/>
                    </a:ext>
                  </a:extLst>
                </a:gridCol>
                <a:gridCol w="507999">
                  <a:extLst>
                    <a:ext uri="{9D8B030D-6E8A-4147-A177-3AD203B41FA5}">
                      <a16:colId xmlns:a16="http://schemas.microsoft.com/office/drawing/2014/main" val="1645400100"/>
                    </a:ext>
                  </a:extLst>
                </a:gridCol>
                <a:gridCol w="507999">
                  <a:extLst>
                    <a:ext uri="{9D8B030D-6E8A-4147-A177-3AD203B41FA5}">
                      <a16:colId xmlns:a16="http://schemas.microsoft.com/office/drawing/2014/main" val="313510076"/>
                    </a:ext>
                  </a:extLst>
                </a:gridCol>
                <a:gridCol w="507999">
                  <a:extLst>
                    <a:ext uri="{9D8B030D-6E8A-4147-A177-3AD203B41FA5}">
                      <a16:colId xmlns:a16="http://schemas.microsoft.com/office/drawing/2014/main" val="3689987155"/>
                    </a:ext>
                  </a:extLst>
                </a:gridCol>
                <a:gridCol w="507999">
                  <a:extLst>
                    <a:ext uri="{9D8B030D-6E8A-4147-A177-3AD203B41FA5}">
                      <a16:colId xmlns:a16="http://schemas.microsoft.com/office/drawing/2014/main" val="3410120410"/>
                    </a:ext>
                  </a:extLst>
                </a:gridCol>
                <a:gridCol w="507999">
                  <a:extLst>
                    <a:ext uri="{9D8B030D-6E8A-4147-A177-3AD203B41FA5}">
                      <a16:colId xmlns:a16="http://schemas.microsoft.com/office/drawing/2014/main" val="2585189175"/>
                    </a:ext>
                  </a:extLst>
                </a:gridCol>
                <a:gridCol w="507999">
                  <a:extLst>
                    <a:ext uri="{9D8B030D-6E8A-4147-A177-3AD203B41FA5}">
                      <a16:colId xmlns:a16="http://schemas.microsoft.com/office/drawing/2014/main" val="3475597510"/>
                    </a:ext>
                  </a:extLst>
                </a:gridCol>
                <a:gridCol w="507999">
                  <a:extLst>
                    <a:ext uri="{9D8B030D-6E8A-4147-A177-3AD203B41FA5}">
                      <a16:colId xmlns:a16="http://schemas.microsoft.com/office/drawing/2014/main" val="13507365"/>
                    </a:ext>
                  </a:extLst>
                </a:gridCol>
                <a:gridCol w="507999">
                  <a:extLst>
                    <a:ext uri="{9D8B030D-6E8A-4147-A177-3AD203B41FA5}">
                      <a16:colId xmlns:a16="http://schemas.microsoft.com/office/drawing/2014/main" val="626934254"/>
                    </a:ext>
                  </a:extLst>
                </a:gridCol>
                <a:gridCol w="507999">
                  <a:extLst>
                    <a:ext uri="{9D8B030D-6E8A-4147-A177-3AD203B41FA5}">
                      <a16:colId xmlns:a16="http://schemas.microsoft.com/office/drawing/2014/main" val="111405121"/>
                    </a:ext>
                  </a:extLst>
                </a:gridCol>
                <a:gridCol w="507999">
                  <a:extLst>
                    <a:ext uri="{9D8B030D-6E8A-4147-A177-3AD203B41FA5}">
                      <a16:colId xmlns:a16="http://schemas.microsoft.com/office/drawing/2014/main" val="4287559795"/>
                    </a:ext>
                  </a:extLst>
                </a:gridCol>
                <a:gridCol w="507999">
                  <a:extLst>
                    <a:ext uri="{9D8B030D-6E8A-4147-A177-3AD203B41FA5}">
                      <a16:colId xmlns:a16="http://schemas.microsoft.com/office/drawing/2014/main" val="2668480778"/>
                    </a:ext>
                  </a:extLst>
                </a:gridCol>
                <a:gridCol w="507999">
                  <a:extLst>
                    <a:ext uri="{9D8B030D-6E8A-4147-A177-3AD203B41FA5}">
                      <a16:colId xmlns:a16="http://schemas.microsoft.com/office/drawing/2014/main" val="3344984925"/>
                    </a:ext>
                  </a:extLst>
                </a:gridCol>
                <a:gridCol w="507999">
                  <a:extLst>
                    <a:ext uri="{9D8B030D-6E8A-4147-A177-3AD203B41FA5}">
                      <a16:colId xmlns:a16="http://schemas.microsoft.com/office/drawing/2014/main" val="4155919080"/>
                    </a:ext>
                  </a:extLst>
                </a:gridCol>
              </a:tblGrid>
              <a:tr h="370840">
                <a:tc>
                  <a:txBody>
                    <a:bodyPr/>
                    <a:lstStyle/>
                    <a:p>
                      <a:endParaRPr lang="en-US"/>
                    </a:p>
                  </a:txBody>
                  <a:tcPr>
                    <a:solidFill>
                      <a:srgbClr val="F5F8F6"/>
                    </a:solidFill>
                  </a:tcPr>
                </a:tc>
                <a:tc>
                  <a:txBody>
                    <a:bodyPr/>
                    <a:lstStyle/>
                    <a:p>
                      <a:endParaRPr lang="en-US"/>
                    </a:p>
                  </a:txBody>
                  <a:tcPr>
                    <a:solidFill>
                      <a:srgbClr val="FAAF18"/>
                    </a:solidFill>
                  </a:tcPr>
                </a:tc>
                <a:tc>
                  <a:txBody>
                    <a:bodyPr/>
                    <a:lstStyle/>
                    <a:p>
                      <a:endParaRPr lang="en-US"/>
                    </a:p>
                  </a:txBody>
                  <a:tcPr>
                    <a:solidFill>
                      <a:srgbClr val="C92C26"/>
                    </a:solidFill>
                  </a:tcPr>
                </a:tc>
                <a:tc>
                  <a:txBody>
                    <a:bodyPr/>
                    <a:lstStyle/>
                    <a:p>
                      <a:endParaRPr lang="en-US"/>
                    </a:p>
                  </a:txBody>
                  <a:tcPr>
                    <a:solidFill>
                      <a:srgbClr val="314469"/>
                    </a:solidFill>
                  </a:tcPr>
                </a:tc>
                <a:tc>
                  <a:txBody>
                    <a:bodyPr/>
                    <a:lstStyle/>
                    <a:p>
                      <a:endParaRPr lang="en-US"/>
                    </a:p>
                  </a:txBody>
                  <a:tcPr>
                    <a:solidFill>
                      <a:srgbClr val="709297"/>
                    </a:solidFill>
                  </a:tcPr>
                </a:tc>
                <a:tc>
                  <a:txBody>
                    <a:bodyPr/>
                    <a:lstStyle/>
                    <a:p>
                      <a:endParaRPr lang="en-US"/>
                    </a:p>
                  </a:txBody>
                  <a:tcPr>
                    <a:solidFill>
                      <a:srgbClr val="596547"/>
                    </a:solidFill>
                  </a:tcPr>
                </a:tc>
                <a:tc>
                  <a:txBody>
                    <a:bodyPr/>
                    <a:lstStyle/>
                    <a:p>
                      <a:endParaRPr lang="en-US"/>
                    </a:p>
                  </a:txBody>
                  <a:tcPr>
                    <a:solidFill>
                      <a:srgbClr val="797667"/>
                    </a:solidFill>
                  </a:tcPr>
                </a:tc>
                <a:tc>
                  <a:txBody>
                    <a:bodyPr/>
                    <a:lstStyle/>
                    <a:p>
                      <a:endParaRPr lang="en-US"/>
                    </a:p>
                  </a:txBody>
                  <a:tcPr>
                    <a:solidFill>
                      <a:srgbClr val="8E6856"/>
                    </a:solidFill>
                  </a:tcPr>
                </a:tc>
                <a:tc>
                  <a:txBody>
                    <a:bodyPr/>
                    <a:lstStyle/>
                    <a:p>
                      <a:endParaRPr lang="en-US"/>
                    </a:p>
                  </a:txBody>
                  <a:tcPr>
                    <a:solidFill>
                      <a:srgbClr val="433C38"/>
                    </a:solidFill>
                  </a:tcPr>
                </a:tc>
                <a:tc>
                  <a:txBody>
                    <a:bodyPr/>
                    <a:lstStyle/>
                    <a:p>
                      <a:endParaRPr lang="en-US"/>
                    </a:p>
                  </a:txBody>
                  <a:tcPr>
                    <a:solidFill>
                      <a:srgbClr val="B9C09B"/>
                    </a:solidFill>
                  </a:tcPr>
                </a:tc>
                <a:tc>
                  <a:txBody>
                    <a:bodyPr/>
                    <a:lstStyle/>
                    <a:p>
                      <a:endParaRPr lang="en-US"/>
                    </a:p>
                  </a:txBody>
                  <a:tcPr>
                    <a:solidFill>
                      <a:srgbClr val="9A802D"/>
                    </a:solidFill>
                  </a:tcPr>
                </a:tc>
                <a:tc>
                  <a:txBody>
                    <a:bodyPr/>
                    <a:lstStyle/>
                    <a:p>
                      <a:endParaRPr lang="en-US"/>
                    </a:p>
                  </a:txBody>
                  <a:tcPr>
                    <a:solidFill>
                      <a:srgbClr val="272727"/>
                    </a:solidFill>
                  </a:tcPr>
                </a:tc>
                <a:tc>
                  <a:txBody>
                    <a:bodyPr/>
                    <a:lstStyle/>
                    <a:p>
                      <a:endParaRPr lang="en-US"/>
                    </a:p>
                  </a:txBody>
                  <a:tcPr>
                    <a:solidFill>
                      <a:srgbClr val="6E814C"/>
                    </a:solidFill>
                  </a:tcPr>
                </a:tc>
                <a:tc>
                  <a:txBody>
                    <a:bodyPr/>
                    <a:lstStyle/>
                    <a:p>
                      <a:endParaRPr lang="en-US"/>
                    </a:p>
                  </a:txBody>
                  <a:tcPr>
                    <a:solidFill>
                      <a:srgbClr val="433C38"/>
                    </a:solidFill>
                  </a:tcPr>
                </a:tc>
                <a:tc>
                  <a:txBody>
                    <a:bodyPr/>
                    <a:lstStyle/>
                    <a:p>
                      <a:endParaRPr lang="en-US"/>
                    </a:p>
                  </a:txBody>
                  <a:tcPr>
                    <a:solidFill>
                      <a:srgbClr val="252C25"/>
                    </a:solidFill>
                  </a:tcPr>
                </a:tc>
                <a:tc>
                  <a:txBody>
                    <a:bodyPr/>
                    <a:lstStyle/>
                    <a:p>
                      <a:endParaRPr lang="en-US"/>
                    </a:p>
                  </a:txBody>
                  <a:tcPr>
                    <a:solidFill>
                      <a:srgbClr val="717467"/>
                    </a:solidFill>
                  </a:tcPr>
                </a:tc>
                <a:extLst>
                  <a:ext uri="{0D108BD9-81ED-4DB2-BD59-A6C34878D82A}">
                    <a16:rowId xmlns:a16="http://schemas.microsoft.com/office/drawing/2014/main" val="2026359710"/>
                  </a:ext>
                </a:extLst>
              </a:tr>
            </a:tbl>
          </a:graphicData>
        </a:graphic>
      </p:graphicFrame>
    </p:spTree>
    <p:extLst>
      <p:ext uri="{BB962C8B-B14F-4D97-AF65-F5344CB8AC3E}">
        <p14:creationId xmlns:p14="http://schemas.microsoft.com/office/powerpoint/2010/main" val="178146225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705" r:id="rId6"/>
    <p:sldLayoutId id="2147483682" r:id="rId7"/>
    <p:sldLayoutId id="2147483683" r:id="rId8"/>
    <p:sldLayoutId id="2147483684" r:id="rId9"/>
    <p:sldLayoutId id="2147483685" r:id="rId10"/>
    <p:sldLayoutId id="2147483686" r:id="rId11"/>
    <p:sldLayoutId id="2147483687" r:id="rId12"/>
    <p:sldLayoutId id="2147483706" r:id="rId13"/>
    <p:sldLayoutId id="2147483707" r:id="rId14"/>
    <p:sldLayoutId id="2147483680" r:id="rId15"/>
    <p:sldLayoutId id="2147483679" r:id="rId16"/>
    <p:sldLayoutId id="2147483681" r:id="rId17"/>
    <p:sldLayoutId id="2147483708" r:id="rId18"/>
    <p:sldLayoutId id="2147483709" r:id="rId19"/>
    <p:sldLayoutId id="2147483710" r:id="rId20"/>
    <p:sldLayoutId id="2147483672" r:id="rId21"/>
    <p:sldLayoutId id="2147483668" r:id="rId22"/>
    <p:sldLayoutId id="2147483699" r:id="rId23"/>
    <p:sldLayoutId id="2147483700" r:id="rId24"/>
    <p:sldLayoutId id="2147483701" r:id="rId25"/>
    <p:sldLayoutId id="2147483702" r:id="rId26"/>
    <p:sldLayoutId id="2147483703" r:id="rId27"/>
    <p:sldLayoutId id="2147483704" r:id="rId28"/>
    <p:sldLayoutId id="2147483711" r:id="rId29"/>
    <p:sldLayoutId id="2147483667" r:id="rId30"/>
    <p:sldLayoutId id="2147483678" r:id="rId31"/>
    <p:sldLayoutId id="2147483697" r:id="rId32"/>
    <p:sldLayoutId id="2147483712" r:id="rId33"/>
    <p:sldLayoutId id="2147483713" r:id="rId34"/>
    <p:sldLayoutId id="2147483714" r:id="rId35"/>
    <p:sldLayoutId id="2147483696" r:id="rId36"/>
    <p:sldLayoutId id="2147483698" r:id="rId37"/>
    <p:sldLayoutId id="2147483669" r:id="rId38"/>
    <p:sldLayoutId id="2147483670" r:id="rId39"/>
    <p:sldLayoutId id="2147483671" r:id="rId40"/>
    <p:sldLayoutId id="2147483690" r:id="rId41"/>
    <p:sldLayoutId id="2147483691" r:id="rId42"/>
    <p:sldLayoutId id="2147483692" r:id="rId43"/>
    <p:sldLayoutId id="2147483693" r:id="rId44"/>
    <p:sldLayoutId id="2147483694" r:id="rId45"/>
    <p:sldLayoutId id="2147483677" r:id="rId46"/>
    <p:sldLayoutId id="2147483660" r:id="rId47"/>
  </p:sldLayoutIdLst>
  <p:hf hdr="0" ftr="0" dt="0"/>
  <p:txStyles>
    <p:titleStyle>
      <a:lvl1pPr algn="l" defTabSz="914400" rtl="0" eaLnBrk="1" latinLnBrk="0" hangingPunct="1">
        <a:lnSpc>
          <a:spcPct val="90000"/>
        </a:lnSpc>
        <a:spcBef>
          <a:spcPct val="0"/>
        </a:spcBef>
        <a:buNone/>
        <a:defRPr sz="4400" kern="1200">
          <a:solidFill>
            <a:srgbClr val="BFB27D"/>
          </a:solidFill>
          <a:latin typeface="Impact" panose="020B080603090205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FFFF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FFFFF"/>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FFFFF"/>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FFFFF"/>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0.png"/><Relationship Id="rId11" Type="http://schemas.microsoft.com/office/2007/relationships/hdphoto" Target="../media/hdphoto4.wdp"/><Relationship Id="rId5" Type="http://schemas.microsoft.com/office/2007/relationships/hdphoto" Target="../media/hdphoto2.wdp"/><Relationship Id="rId15" Type="http://schemas.openxmlformats.org/officeDocument/2006/relationships/image" Target="../media/image17.png"/><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2.png"/><Relationship Id="rId1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8.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41.xml"/><Relationship Id="rId6" Type="http://schemas.microsoft.com/office/2007/relationships/hdphoto" Target="../media/hdphoto7.wdp"/><Relationship Id="rId5" Type="http://schemas.openxmlformats.org/officeDocument/2006/relationships/image" Target="../media/image42.png"/><Relationship Id="rId4" Type="http://schemas.openxmlformats.org/officeDocument/2006/relationships/image" Target="../media/image4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3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8.xml"/><Relationship Id="rId6" Type="http://schemas.openxmlformats.org/officeDocument/2006/relationships/image" Target="../media/image45.png"/><Relationship Id="rId5" Type="http://schemas.microsoft.com/office/2007/relationships/hdphoto" Target="../media/hdphoto8.wdp"/><Relationship Id="rId4" Type="http://schemas.openxmlformats.org/officeDocument/2006/relationships/image" Target="../media/image44.pn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23D_BAF97517.xml"/><Relationship Id="rId2" Type="http://schemas.openxmlformats.org/officeDocument/2006/relationships/notesSlide" Target="../notesSlides/notesSlide18.xml"/><Relationship Id="rId1" Type="http://schemas.openxmlformats.org/officeDocument/2006/relationships/slideLayout" Target="../slideLayouts/slideLayout41.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4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jpe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3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29B_5B126D0E.xml"/><Relationship Id="rId2" Type="http://schemas.openxmlformats.org/officeDocument/2006/relationships/notesSlide" Target="../notesSlides/notesSlide22.xml"/><Relationship Id="rId1" Type="http://schemas.openxmlformats.org/officeDocument/2006/relationships/slideLayout" Target="../slideLayouts/slideLayout41.xml"/><Relationship Id="rId5" Type="http://schemas.microsoft.com/office/2007/relationships/hdphoto" Target="../media/hdphoto9.wdp"/><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41.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emf"/><Relationship Id="rId2" Type="http://schemas.openxmlformats.org/officeDocument/2006/relationships/notesSlide" Target="../notesSlides/notesSlide24.xml"/><Relationship Id="rId1" Type="http://schemas.openxmlformats.org/officeDocument/2006/relationships/slideLayout" Target="../slideLayouts/slideLayout38.xml"/><Relationship Id="rId6" Type="http://schemas.openxmlformats.org/officeDocument/2006/relationships/image" Target="../media/image60.emf"/><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3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6.xml"/><Relationship Id="rId1" Type="http://schemas.openxmlformats.org/officeDocument/2006/relationships/slideLayout" Target="../slideLayouts/slideLayout41.xm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64.jpeg"/><Relationship Id="rId7"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9.xml"/><Relationship Id="rId1" Type="http://schemas.openxmlformats.org/officeDocument/2006/relationships/slideLayout" Target="../slideLayouts/slideLayout4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3.xml"/><Relationship Id="rId1" Type="http://schemas.openxmlformats.org/officeDocument/2006/relationships/slideLayout" Target="../slideLayouts/slideLayout30.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4.xml"/><Relationship Id="rId1" Type="http://schemas.openxmlformats.org/officeDocument/2006/relationships/slideLayout" Target="../slideLayouts/slideLayout4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3.png"/><Relationship Id="rId7" Type="http://schemas.microsoft.com/office/2007/relationships/hdphoto" Target="../media/hdphoto12.wdp"/><Relationship Id="rId2" Type="http://schemas.openxmlformats.org/officeDocument/2006/relationships/notesSlide" Target="../notesSlides/notesSlide35.xml"/><Relationship Id="rId1" Type="http://schemas.openxmlformats.org/officeDocument/2006/relationships/slideLayout" Target="../slideLayouts/slideLayout41.xml"/><Relationship Id="rId6" Type="http://schemas.openxmlformats.org/officeDocument/2006/relationships/image" Target="../media/image75.png"/><Relationship Id="rId5" Type="http://schemas.openxmlformats.org/officeDocument/2006/relationships/image" Target="../media/image74.png"/><Relationship Id="rId4" Type="http://schemas.microsoft.com/office/2007/relationships/hdphoto" Target="../media/hdphoto11.wdp"/></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8.xml"/><Relationship Id="rId1" Type="http://schemas.openxmlformats.org/officeDocument/2006/relationships/slideLayout" Target="../slideLayouts/slideLayout30.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5.wdp"/></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81.png"/><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microsoft.com/office/2018/10/relationships/comments" Target="../comments/modernComment_1C1_4A592FF7.xml"/><Relationship Id="rId2" Type="http://schemas.openxmlformats.org/officeDocument/2006/relationships/notesSlide" Target="../notesSlides/notesSlide40.xml"/><Relationship Id="rId1" Type="http://schemas.openxmlformats.org/officeDocument/2006/relationships/slideLayout" Target="../slideLayouts/slideLayout39.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jpeg"/></Relationships>
</file>

<file path=ppt/slides/_rels/slide42.xml.rels><?xml version="1.0" encoding="UTF-8" standalone="yes"?>
<Relationships xmlns="http://schemas.openxmlformats.org/package/2006/relationships"><Relationship Id="rId2" Type="http://schemas.microsoft.com/office/2018/10/relationships/comments" Target="../comments/modernComment_277_3369E714.xml"/><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91.png"/><Relationship Id="rId3" Type="http://schemas.microsoft.com/office/2018/10/relationships/comments" Target="../comments/modernComment_2AA_D590D92E.xml"/><Relationship Id="rId7"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microsoft.com/office/2018/10/relationships/comments" Target="../comments/modernComment_2A4_A57151C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39.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30.png"/><Relationship Id="rId7" Type="http://schemas.openxmlformats.org/officeDocument/2006/relationships/diagramLayout" Target="../diagrams/layout2.xml"/><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diagramData" Target="../diagrams/data2.xml"/><Relationship Id="rId11" Type="http://schemas.openxmlformats.org/officeDocument/2006/relationships/image" Target="../media/image32.png"/><Relationship Id="rId5" Type="http://schemas.microsoft.com/office/2007/relationships/hdphoto" Target="../media/hdphoto6.wdp"/><Relationship Id="rId10" Type="http://schemas.microsoft.com/office/2007/relationships/diagramDrawing" Target="../diagrams/drawing2.xml"/><Relationship Id="rId4" Type="http://schemas.openxmlformats.org/officeDocument/2006/relationships/image" Target="../media/image31.png"/><Relationship Id="rId9" Type="http://schemas.openxmlformats.org/officeDocument/2006/relationships/diagramColors" Target="../diagrams/colors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5.xml"/><Relationship Id="rId1" Type="http://schemas.openxmlformats.org/officeDocument/2006/relationships/slideLayout" Target="../slideLayouts/slideLayout39.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39.xml"/><Relationship Id="rId4" Type="http://schemas.openxmlformats.org/officeDocument/2006/relationships/image" Target="../media/image110.png"/></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7.xml"/><Relationship Id="rId1" Type="http://schemas.openxmlformats.org/officeDocument/2006/relationships/slideLayout" Target="../slideLayouts/slideLayout30.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3.xml.rels><?xml version="1.0" encoding="UTF-8" standalone="yes"?>
<Relationships xmlns="http://schemas.openxmlformats.org/package/2006/relationships"><Relationship Id="rId8" Type="http://schemas.microsoft.com/office/2007/relationships/diagramDrawing" Target="../diagrams/drawing13.xml"/><Relationship Id="rId3" Type="http://schemas.microsoft.com/office/2018/10/relationships/comments" Target="../comments/modernComment_1C2_CF3F696E.xml"/><Relationship Id="rId7" Type="http://schemas.openxmlformats.org/officeDocument/2006/relationships/diagramColors" Target="../diagrams/colors13.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18/10/relationships/comments" Target="../comments/modernComment_298_3149ADC8.xm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53.xml"/><Relationship Id="rId1" Type="http://schemas.openxmlformats.org/officeDocument/2006/relationships/slideLayout" Target="../slideLayouts/slideLayout30.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54.xml"/><Relationship Id="rId1" Type="http://schemas.openxmlformats.org/officeDocument/2006/relationships/slideLayout" Target="../slideLayouts/slideLayout3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115.png"/><Relationship Id="rId7" Type="http://schemas.openxmlformats.org/officeDocument/2006/relationships/diagramColors" Target="../diagrams/colors16.xml"/><Relationship Id="rId2" Type="http://schemas.openxmlformats.org/officeDocument/2006/relationships/notesSlide" Target="../notesSlides/notesSlide55.xml"/><Relationship Id="rId1" Type="http://schemas.openxmlformats.org/officeDocument/2006/relationships/slideLayout" Target="../slideLayouts/slideLayout39.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 Id="rId9" Type="http://schemas.openxmlformats.org/officeDocument/2006/relationships/image" Target="../media/image116.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40.xml"/><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AC3F1"/>
        </a:solidFill>
        <a:effectLst/>
      </p:bgPr>
    </p:bg>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0B23ECE7-3556-96E6-D0C0-0CFE8DB0F102}"/>
              </a:ext>
            </a:extLst>
          </p:cNvPr>
          <p:cNvSpPr/>
          <p:nvPr/>
        </p:nvSpPr>
        <p:spPr>
          <a:xfrm>
            <a:off x="-2616200" y="6094241"/>
            <a:ext cx="17576800" cy="890876"/>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Picture 31">
            <a:extLst>
              <a:ext uri="{FF2B5EF4-FFF2-40B4-BE49-F238E27FC236}">
                <a16:creationId xmlns:a16="http://schemas.microsoft.com/office/drawing/2014/main" id="{ABA0AFF0-DC58-B73A-4B22-F33C51A7325D}"/>
              </a:ext>
            </a:extLst>
          </p:cNvPr>
          <p:cNvPicPr>
            <a:picLocks noChangeAspect="1"/>
          </p:cNvPicPr>
          <p:nvPr/>
        </p:nvPicPr>
        <p:blipFill>
          <a:blip r:embed="rId3"/>
          <a:stretch>
            <a:fillRect/>
          </a:stretch>
        </p:blipFill>
        <p:spPr>
          <a:xfrm>
            <a:off x="9135654" y="3881266"/>
            <a:ext cx="2799262" cy="2799262"/>
          </a:xfrm>
          <a:prstGeom prst="rect">
            <a:avLst/>
          </a:prstGeom>
        </p:spPr>
      </p:pic>
      <p:pic>
        <p:nvPicPr>
          <p:cNvPr id="10" name="Picture 9" descr="A picture containing circle, colorfulness, yellow&#10;&#10;Description automatically generated">
            <a:extLst>
              <a:ext uri="{FF2B5EF4-FFF2-40B4-BE49-F238E27FC236}">
                <a16:creationId xmlns:a16="http://schemas.microsoft.com/office/drawing/2014/main" id="{9EB17386-2EEB-D983-A96B-DD0CB40A53D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277776" y="2471777"/>
            <a:ext cx="2933700" cy="1104900"/>
          </a:xfrm>
          <a:prstGeom prst="rect">
            <a:avLst/>
          </a:prstGeom>
        </p:spPr>
      </p:pic>
      <p:pic>
        <p:nvPicPr>
          <p:cNvPr id="13" name="Picture 12">
            <a:extLst>
              <a:ext uri="{FF2B5EF4-FFF2-40B4-BE49-F238E27FC236}">
                <a16:creationId xmlns:a16="http://schemas.microsoft.com/office/drawing/2014/main" id="{EB916A66-DDB0-42CE-9D35-1F5947FADE6E}"/>
              </a:ext>
            </a:extLst>
          </p:cNvPr>
          <p:cNvPicPr>
            <a:picLocks noChangeAspect="1"/>
          </p:cNvPicPr>
          <p:nvPr/>
        </p:nvPicPr>
        <p:blipFill>
          <a:blip r:embed="rId6"/>
          <a:stretch>
            <a:fillRect/>
          </a:stretch>
        </p:blipFill>
        <p:spPr>
          <a:xfrm rot="1517655" flipH="1">
            <a:off x="3297768" y="2551482"/>
            <a:ext cx="1312231" cy="1312231"/>
          </a:xfrm>
          <a:prstGeom prst="rect">
            <a:avLst/>
          </a:prstGeom>
        </p:spPr>
      </p:pic>
      <p:pic>
        <p:nvPicPr>
          <p:cNvPr id="14" name="Picture 13">
            <a:extLst>
              <a:ext uri="{FF2B5EF4-FFF2-40B4-BE49-F238E27FC236}">
                <a16:creationId xmlns:a16="http://schemas.microsoft.com/office/drawing/2014/main" id="{846F1F63-318A-C7CE-36F0-949F2BED6CFC}"/>
              </a:ext>
            </a:extLst>
          </p:cNvPr>
          <p:cNvPicPr>
            <a:picLocks noChangeAspect="1"/>
          </p:cNvPicPr>
          <p:nvPr/>
        </p:nvPicPr>
        <p:blipFill>
          <a:blip r:embed="rId6"/>
          <a:stretch>
            <a:fillRect/>
          </a:stretch>
        </p:blipFill>
        <p:spPr>
          <a:xfrm>
            <a:off x="9317982" y="2614876"/>
            <a:ext cx="2703856" cy="2703856"/>
          </a:xfrm>
          <a:prstGeom prst="rect">
            <a:avLst/>
          </a:prstGeom>
        </p:spPr>
      </p:pic>
      <p:pic>
        <p:nvPicPr>
          <p:cNvPr id="15" name="Picture 14">
            <a:extLst>
              <a:ext uri="{FF2B5EF4-FFF2-40B4-BE49-F238E27FC236}">
                <a16:creationId xmlns:a16="http://schemas.microsoft.com/office/drawing/2014/main" id="{C88D02C2-9D87-1F31-37EC-B8C5DF7FD1D5}"/>
              </a:ext>
            </a:extLst>
          </p:cNvPr>
          <p:cNvPicPr>
            <a:picLocks noChangeAspect="1"/>
          </p:cNvPicPr>
          <p:nvPr/>
        </p:nvPicPr>
        <p:blipFill>
          <a:blip r:embed="rId6"/>
          <a:stretch>
            <a:fillRect/>
          </a:stretch>
        </p:blipFill>
        <p:spPr>
          <a:xfrm>
            <a:off x="7447977" y="3617417"/>
            <a:ext cx="2703856" cy="2703856"/>
          </a:xfrm>
          <a:prstGeom prst="rect">
            <a:avLst/>
          </a:prstGeom>
        </p:spPr>
      </p:pic>
      <p:pic>
        <p:nvPicPr>
          <p:cNvPr id="22" name="Picture 21">
            <a:extLst>
              <a:ext uri="{FF2B5EF4-FFF2-40B4-BE49-F238E27FC236}">
                <a16:creationId xmlns:a16="http://schemas.microsoft.com/office/drawing/2014/main" id="{A83449C5-CC8A-4EBB-B2AD-86EEF5D5F64C}"/>
              </a:ext>
            </a:extLst>
          </p:cNvPr>
          <p:cNvPicPr>
            <a:picLocks noChangeAspect="1"/>
          </p:cNvPicPr>
          <p:nvPr/>
        </p:nvPicPr>
        <p:blipFill>
          <a:blip r:embed="rId3"/>
          <a:stretch>
            <a:fillRect/>
          </a:stretch>
        </p:blipFill>
        <p:spPr>
          <a:xfrm>
            <a:off x="55774" y="1858936"/>
            <a:ext cx="2799262" cy="2799262"/>
          </a:xfrm>
          <a:prstGeom prst="rect">
            <a:avLst/>
          </a:prstGeom>
        </p:spPr>
      </p:pic>
      <p:pic>
        <p:nvPicPr>
          <p:cNvPr id="28" name="Picture 2">
            <a:extLst>
              <a:ext uri="{FF2B5EF4-FFF2-40B4-BE49-F238E27FC236}">
                <a16:creationId xmlns:a16="http://schemas.microsoft.com/office/drawing/2014/main" id="{ABCECBAF-4448-08A9-7FAE-C4F032EB0A93}"/>
              </a:ext>
            </a:extLst>
          </p:cNvPr>
          <p:cNvPicPr>
            <a:picLocks noChangeAspect="1" noChangeArrowheads="1"/>
          </p:cNvPicPr>
          <p:nvPr/>
        </p:nvPicPr>
        <p:blipFill>
          <a:blip r:embed="rId7">
            <a:duotone>
              <a:prstClr val="black"/>
              <a:schemeClr val="accent1">
                <a:tint val="45000"/>
                <a:satMod val="400000"/>
              </a:schemeClr>
            </a:duotone>
            <a:alphaModFix amt="38000"/>
            <a:extLst>
              <a:ext uri="{BEBA8EAE-BF5A-486C-A8C5-ECC9F3942E4B}">
                <a14:imgProps xmlns:a14="http://schemas.microsoft.com/office/drawing/2010/main">
                  <a14:imgLayer r:embed="rId8">
                    <a14:imgEffect>
                      <a14:artisticCutout numberOfShades="0"/>
                    </a14:imgEffect>
                  </a14:imgLayer>
                </a14:imgProps>
              </a:ext>
              <a:ext uri="{28A0092B-C50C-407E-A947-70E740481C1C}">
                <a14:useLocalDpi xmlns:a14="http://schemas.microsoft.com/office/drawing/2010/main" val="0"/>
              </a:ext>
            </a:extLst>
          </a:blip>
          <a:srcRect/>
          <a:stretch>
            <a:fillRect/>
          </a:stretch>
        </p:blipFill>
        <p:spPr bwMode="auto">
          <a:xfrm>
            <a:off x="9763318" y="1812688"/>
            <a:ext cx="2171598" cy="10842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4F1EA274-6347-83E5-5687-A2221F6B8F5F}"/>
              </a:ext>
            </a:extLst>
          </p:cNvPr>
          <p:cNvPicPr>
            <a:picLocks noChangeAspect="1" noChangeArrowheads="1"/>
          </p:cNvPicPr>
          <p:nvPr/>
        </p:nvPicPr>
        <p:blipFill>
          <a:blip r:embed="rId9">
            <a:alphaModFix amt="38000"/>
            <a:duotone>
              <a:prstClr val="black"/>
              <a:schemeClr val="accent1">
                <a:tint val="45000"/>
                <a:satMod val="400000"/>
              </a:schemeClr>
            </a:duotone>
            <a:extLst>
              <a:ext uri="{BEBA8EAE-BF5A-486C-A8C5-ECC9F3942E4B}">
                <a14:imgProps xmlns:a14="http://schemas.microsoft.com/office/drawing/2010/main">
                  <a14:imgLayer r:embed="rId8">
                    <a14:imgEffect>
                      <a14:artisticCutout/>
                    </a14:imgEffect>
                  </a14:imgLayer>
                </a14:imgProps>
              </a:ext>
              <a:ext uri="{28A0092B-C50C-407E-A947-70E740481C1C}">
                <a14:useLocalDpi xmlns:a14="http://schemas.microsoft.com/office/drawing/2010/main" val="0"/>
              </a:ext>
            </a:extLst>
          </a:blip>
          <a:srcRect/>
          <a:stretch>
            <a:fillRect/>
          </a:stretch>
        </p:blipFill>
        <p:spPr bwMode="auto">
          <a:xfrm rot="19286633" flipH="1">
            <a:off x="1969668" y="1489923"/>
            <a:ext cx="1959253" cy="108426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EBC40632-D3A7-D899-ECF2-FD9A327F7D37}"/>
              </a:ext>
            </a:extLst>
          </p:cNvPr>
          <p:cNvPicPr>
            <a:picLocks noChangeAspect="1"/>
          </p:cNvPicPr>
          <p:nvPr/>
        </p:nvPicPr>
        <p:blipFill>
          <a:blip r:embed="rId3"/>
          <a:stretch>
            <a:fillRect/>
          </a:stretch>
        </p:blipFill>
        <p:spPr>
          <a:xfrm>
            <a:off x="1090809" y="3894907"/>
            <a:ext cx="2799262" cy="2799262"/>
          </a:xfrm>
          <a:prstGeom prst="rect">
            <a:avLst/>
          </a:prstGeom>
        </p:spPr>
      </p:pic>
      <p:sp>
        <p:nvSpPr>
          <p:cNvPr id="38" name="Oval 37">
            <a:extLst>
              <a:ext uri="{FF2B5EF4-FFF2-40B4-BE49-F238E27FC236}">
                <a16:creationId xmlns:a16="http://schemas.microsoft.com/office/drawing/2014/main" id="{9A40180E-ED73-2EE6-8193-B1DF11BED67C}"/>
              </a:ext>
            </a:extLst>
          </p:cNvPr>
          <p:cNvSpPr/>
          <p:nvPr/>
        </p:nvSpPr>
        <p:spPr>
          <a:xfrm>
            <a:off x="1512514" y="6505019"/>
            <a:ext cx="2219325" cy="145505"/>
          </a:xfrm>
          <a:prstGeom prst="ellipse">
            <a:avLst/>
          </a:prstGeom>
          <a:solidFill>
            <a:srgbClr val="002E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3455A5BE-430E-E8B9-FD50-FC963AD1B077}"/>
              </a:ext>
            </a:extLst>
          </p:cNvPr>
          <p:cNvSpPr/>
          <p:nvPr/>
        </p:nvSpPr>
        <p:spPr>
          <a:xfrm>
            <a:off x="9673229" y="6449719"/>
            <a:ext cx="2219325" cy="135403"/>
          </a:xfrm>
          <a:prstGeom prst="ellipse">
            <a:avLst/>
          </a:prstGeom>
          <a:solidFill>
            <a:srgbClr val="002E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1637287C-EA01-35BB-1B58-42AD5C37FB68}"/>
              </a:ext>
            </a:extLst>
          </p:cNvPr>
          <p:cNvSpPr/>
          <p:nvPr/>
        </p:nvSpPr>
        <p:spPr>
          <a:xfrm>
            <a:off x="-61216" y="6298651"/>
            <a:ext cx="2051941" cy="72753"/>
          </a:xfrm>
          <a:prstGeom prst="ellipse">
            <a:avLst/>
          </a:prstGeom>
          <a:solidFill>
            <a:srgbClr val="002E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2" name="Picture 26">
            <a:extLst>
              <a:ext uri="{FF2B5EF4-FFF2-40B4-BE49-F238E27FC236}">
                <a16:creationId xmlns:a16="http://schemas.microsoft.com/office/drawing/2014/main" id="{599968CC-0E66-93DA-5E81-67F7952CD764}"/>
              </a:ext>
            </a:extLst>
          </p:cNvPr>
          <p:cNvPicPr>
            <a:picLocks noChangeAspect="1" noChangeArrowheads="1"/>
          </p:cNvPicPr>
          <p:nvPr/>
        </p:nvPicPr>
        <p:blipFill>
          <a:blip r:embed="rId10" cstate="hqprint">
            <a:duotone>
              <a:prstClr val="black"/>
              <a:schemeClr val="accent1">
                <a:tint val="45000"/>
                <a:satMod val="400000"/>
              </a:schemeClr>
            </a:duotone>
            <a:alphaModFix amt="38000"/>
            <a:extLst>
              <a:ext uri="{BEBA8EAE-BF5A-486C-A8C5-ECC9F3942E4B}">
                <a14:imgProps xmlns:a14="http://schemas.microsoft.com/office/drawing/2010/main">
                  <a14:imgLayer r:embed="rId11">
                    <a14:imgEffect>
                      <a14:artisticGlowEdges trans="0" smoothness="10"/>
                    </a14:imgEffect>
                  </a14:imgLayer>
                </a14:imgProps>
              </a:ext>
              <a:ext uri="{28A0092B-C50C-407E-A947-70E740481C1C}">
                <a14:useLocalDpi xmlns:a14="http://schemas.microsoft.com/office/drawing/2010/main" val="0"/>
              </a:ext>
            </a:extLst>
          </a:blip>
          <a:srcRect/>
          <a:stretch>
            <a:fillRect/>
          </a:stretch>
        </p:blipFill>
        <p:spPr bwMode="auto">
          <a:xfrm>
            <a:off x="7447977" y="83235"/>
            <a:ext cx="763499" cy="41206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7FF2DB92-3C99-FB48-E727-2DF83DCF4FD3}"/>
              </a:ext>
            </a:extLst>
          </p:cNvPr>
          <p:cNvPicPr>
            <a:picLocks noChangeAspect="1"/>
          </p:cNvPicPr>
          <p:nvPr/>
        </p:nvPicPr>
        <p:blipFill>
          <a:blip r:embed="rId12"/>
          <a:stretch>
            <a:fillRect/>
          </a:stretch>
        </p:blipFill>
        <p:spPr>
          <a:xfrm>
            <a:off x="4422293" y="5153025"/>
            <a:ext cx="2886432" cy="1950580"/>
          </a:xfrm>
          <a:prstGeom prst="rect">
            <a:avLst/>
          </a:prstGeom>
        </p:spPr>
      </p:pic>
      <p:sp>
        <p:nvSpPr>
          <p:cNvPr id="50" name="Rectangle 49">
            <a:extLst>
              <a:ext uri="{FF2B5EF4-FFF2-40B4-BE49-F238E27FC236}">
                <a16:creationId xmlns:a16="http://schemas.microsoft.com/office/drawing/2014/main" id="{96B1E10B-D8B7-E261-DCB3-6B43B295C769}"/>
              </a:ext>
            </a:extLst>
          </p:cNvPr>
          <p:cNvSpPr/>
          <p:nvPr/>
        </p:nvSpPr>
        <p:spPr>
          <a:xfrm>
            <a:off x="4311776" y="6416679"/>
            <a:ext cx="3163245" cy="246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Lightning Bolt 50">
            <a:extLst>
              <a:ext uri="{FF2B5EF4-FFF2-40B4-BE49-F238E27FC236}">
                <a16:creationId xmlns:a16="http://schemas.microsoft.com/office/drawing/2014/main" id="{5ACBD0A3-6767-8B7A-AEF7-6AA4FB71AFC7}"/>
              </a:ext>
            </a:extLst>
          </p:cNvPr>
          <p:cNvSpPr/>
          <p:nvPr/>
        </p:nvSpPr>
        <p:spPr>
          <a:xfrm rot="6516661">
            <a:off x="4813161" y="2513837"/>
            <a:ext cx="714965" cy="1020779"/>
          </a:xfrm>
          <a:prstGeom prst="lightningBol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Lightning Bolt 51">
            <a:extLst>
              <a:ext uri="{FF2B5EF4-FFF2-40B4-BE49-F238E27FC236}">
                <a16:creationId xmlns:a16="http://schemas.microsoft.com/office/drawing/2014/main" id="{EDD78CE0-FCCD-401A-6AFB-369F35D99708}"/>
              </a:ext>
            </a:extLst>
          </p:cNvPr>
          <p:cNvSpPr/>
          <p:nvPr/>
        </p:nvSpPr>
        <p:spPr>
          <a:xfrm rot="5109352" flipV="1">
            <a:off x="8401436" y="2585140"/>
            <a:ext cx="756929" cy="1440769"/>
          </a:xfrm>
          <a:prstGeom prst="lightningBol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Lightning Bolt 52">
            <a:extLst>
              <a:ext uri="{FF2B5EF4-FFF2-40B4-BE49-F238E27FC236}">
                <a16:creationId xmlns:a16="http://schemas.microsoft.com/office/drawing/2014/main" id="{A12FED83-902B-CB00-E084-414C09584DEA}"/>
              </a:ext>
            </a:extLst>
          </p:cNvPr>
          <p:cNvSpPr/>
          <p:nvPr/>
        </p:nvSpPr>
        <p:spPr>
          <a:xfrm rot="4756119">
            <a:off x="5121834" y="3267751"/>
            <a:ext cx="810577" cy="1254310"/>
          </a:xfrm>
          <a:prstGeom prst="lightningBol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Lightning Bolt 53">
            <a:extLst>
              <a:ext uri="{FF2B5EF4-FFF2-40B4-BE49-F238E27FC236}">
                <a16:creationId xmlns:a16="http://schemas.microsoft.com/office/drawing/2014/main" id="{F17CA270-920C-B7AA-C632-0F6FBA422EFA}"/>
              </a:ext>
            </a:extLst>
          </p:cNvPr>
          <p:cNvSpPr/>
          <p:nvPr/>
        </p:nvSpPr>
        <p:spPr>
          <a:xfrm rot="6793635" flipV="1">
            <a:off x="7348441" y="3331371"/>
            <a:ext cx="538474" cy="1099790"/>
          </a:xfrm>
          <a:prstGeom prst="lightningBol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73CF93A1-E3AA-ADA1-1D5F-AB127D445860}"/>
              </a:ext>
            </a:extLst>
          </p:cNvPr>
          <p:cNvPicPr>
            <a:picLocks noChangeAspect="1"/>
          </p:cNvPicPr>
          <p:nvPr/>
        </p:nvPicPr>
        <p:blipFill>
          <a:blip r:embed="rId6"/>
          <a:stretch>
            <a:fillRect/>
          </a:stretch>
        </p:blipFill>
        <p:spPr>
          <a:xfrm flipH="1">
            <a:off x="2835618" y="3374987"/>
            <a:ext cx="2624461" cy="2624461"/>
          </a:xfrm>
          <a:prstGeom prst="rect">
            <a:avLst/>
          </a:prstGeom>
        </p:spPr>
      </p:pic>
      <p:sp>
        <p:nvSpPr>
          <p:cNvPr id="55" name="Lightning Bolt 54">
            <a:extLst>
              <a:ext uri="{FF2B5EF4-FFF2-40B4-BE49-F238E27FC236}">
                <a16:creationId xmlns:a16="http://schemas.microsoft.com/office/drawing/2014/main" id="{F5CFAA92-B837-52DD-A24E-39F86C368B32}"/>
              </a:ext>
            </a:extLst>
          </p:cNvPr>
          <p:cNvSpPr/>
          <p:nvPr/>
        </p:nvSpPr>
        <p:spPr>
          <a:xfrm rot="10488667" flipV="1">
            <a:off x="6125743" y="3537999"/>
            <a:ext cx="724641" cy="2111111"/>
          </a:xfrm>
          <a:prstGeom prst="lightningBol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E33259B6-C6B3-EFB5-2ABF-892649177EF8}"/>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rot="1748234">
            <a:off x="10069675" y="3745817"/>
            <a:ext cx="486117" cy="3053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74BD7163-7E19-1C23-F959-6EC83F96F18E}"/>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rot="1748234">
            <a:off x="8240101" y="4768786"/>
            <a:ext cx="401750" cy="252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_-Georgia-Tech-Yellow-Jackets-Buzz - Fanapeel">
            <a:extLst>
              <a:ext uri="{FF2B5EF4-FFF2-40B4-BE49-F238E27FC236}">
                <a16:creationId xmlns:a16="http://schemas.microsoft.com/office/drawing/2014/main" id="{58D272E0-8622-A43D-AFAC-27041DC81522}"/>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rot="19633681">
            <a:off x="4240473" y="4467099"/>
            <a:ext cx="369023" cy="3690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logo_-Georgia-Tech-Yellow-Jackets-Buzz - Fanapeel">
            <a:extLst>
              <a:ext uri="{FF2B5EF4-FFF2-40B4-BE49-F238E27FC236}">
                <a16:creationId xmlns:a16="http://schemas.microsoft.com/office/drawing/2014/main" id="{1952114C-F271-BF84-2069-5F736D9EC9FB}"/>
              </a:ext>
            </a:extLst>
          </p:cNvPr>
          <p:cNvPicPr>
            <a:picLocks noChangeAspect="1" noChangeArrowheads="1"/>
          </p:cNvPicPr>
          <p:nvPr/>
        </p:nvPicPr>
        <p:blipFill>
          <a:blip r:embed="rId16" cstate="hqprint">
            <a:extLst>
              <a:ext uri="{28A0092B-C50C-407E-A947-70E740481C1C}">
                <a14:useLocalDpi xmlns:a14="http://schemas.microsoft.com/office/drawing/2010/main" val="0"/>
              </a:ext>
            </a:extLst>
          </a:blip>
          <a:srcRect/>
          <a:stretch>
            <a:fillRect/>
          </a:stretch>
        </p:blipFill>
        <p:spPr bwMode="auto">
          <a:xfrm rot="20718842">
            <a:off x="4008354" y="3139336"/>
            <a:ext cx="189367" cy="1893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logo_-Georgia-Tech-Yellow-Jackets-Buzz - Fanapeel">
            <a:extLst>
              <a:ext uri="{FF2B5EF4-FFF2-40B4-BE49-F238E27FC236}">
                <a16:creationId xmlns:a16="http://schemas.microsoft.com/office/drawing/2014/main" id="{F4ED33BE-36D8-FFB7-F917-2E4EF00E5E85}"/>
              </a:ext>
            </a:extLst>
          </p:cNvPr>
          <p:cNvPicPr>
            <a:picLocks noChangeAspect="1" noChangeArrowheads="1"/>
          </p:cNvPicPr>
          <p:nvPr/>
        </p:nvPicPr>
        <p:blipFill>
          <a:blip r:embed="rId17" cstate="hqprint">
            <a:extLst>
              <a:ext uri="{28A0092B-C50C-407E-A947-70E740481C1C}">
                <a14:useLocalDpi xmlns:a14="http://schemas.microsoft.com/office/drawing/2010/main" val="0"/>
              </a:ext>
            </a:extLst>
          </a:blip>
          <a:srcRect/>
          <a:stretch>
            <a:fillRect/>
          </a:stretch>
        </p:blipFill>
        <p:spPr bwMode="auto">
          <a:xfrm>
            <a:off x="6744626" y="6126373"/>
            <a:ext cx="258174" cy="25817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C2CA7B4-23DD-01FB-56B0-EFCF7CAB9561}"/>
              </a:ext>
            </a:extLst>
          </p:cNvPr>
          <p:cNvPicPr>
            <a:picLocks noChangeAspect="1" noChangeArrowheads="1"/>
          </p:cNvPicPr>
          <p:nvPr/>
        </p:nvPicPr>
        <p:blipFill>
          <a:blip r:embed="rId18" cstate="hqprint">
            <a:extLst>
              <a:ext uri="{28A0092B-C50C-407E-A947-70E740481C1C}">
                <a14:useLocalDpi xmlns:a14="http://schemas.microsoft.com/office/drawing/2010/main" val="0"/>
              </a:ext>
            </a:extLst>
          </a:blip>
          <a:srcRect/>
          <a:stretch>
            <a:fillRect/>
          </a:stretch>
        </p:blipFill>
        <p:spPr bwMode="auto">
          <a:xfrm>
            <a:off x="4961543" y="6209849"/>
            <a:ext cx="266308" cy="1672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C6E8373-AF78-8849-5E09-CD4D0DF9A9EE}"/>
              </a:ext>
            </a:extLst>
          </p:cNvPr>
          <p:cNvSpPr/>
          <p:nvPr/>
        </p:nvSpPr>
        <p:spPr>
          <a:xfrm>
            <a:off x="-29564" y="0"/>
            <a:ext cx="12221563" cy="6985117"/>
          </a:xfrm>
          <a:prstGeom prst="rect">
            <a:avLst/>
          </a:prstGeom>
          <a:gradFill flip="none" rotWithShape="1">
            <a:gsLst>
              <a:gs pos="86000">
                <a:schemeClr val="tx1">
                  <a:lumMod val="85000"/>
                  <a:lumOff val="15000"/>
                  <a:alpha val="54000"/>
                </a:schemeClr>
              </a:gs>
              <a:gs pos="0">
                <a:schemeClr val="accent5">
                  <a:alpha val="10000"/>
                  <a:lumMod val="96000"/>
                  <a:lumOff val="4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45773F-1642-0B99-0A1E-C0073330FE30}"/>
              </a:ext>
            </a:extLst>
          </p:cNvPr>
          <p:cNvSpPr>
            <a:spLocks noGrp="1"/>
          </p:cNvSpPr>
          <p:nvPr>
            <p:ph type="title"/>
          </p:nvPr>
        </p:nvSpPr>
        <p:spPr>
          <a:xfrm>
            <a:off x="1990725" y="60042"/>
            <a:ext cx="10515600" cy="1325563"/>
          </a:xfrm>
        </p:spPr>
        <p:txBody>
          <a:bodyPr/>
          <a:lstStyle/>
          <a:p>
            <a:r>
              <a:rPr lang="en-US">
                <a:solidFill>
                  <a:srgbClr val="002060"/>
                </a:solidFill>
              </a:rPr>
              <a:t>ASE6104 Capstone Final Presentation</a:t>
            </a:r>
          </a:p>
        </p:txBody>
      </p:sp>
      <p:grpSp>
        <p:nvGrpSpPr>
          <p:cNvPr id="16" name="Group 15">
            <a:extLst>
              <a:ext uri="{FF2B5EF4-FFF2-40B4-BE49-F238E27FC236}">
                <a16:creationId xmlns:a16="http://schemas.microsoft.com/office/drawing/2014/main" id="{5E253C8F-ED70-C1A3-63C1-3751DE9CF896}"/>
              </a:ext>
            </a:extLst>
          </p:cNvPr>
          <p:cNvGrpSpPr/>
          <p:nvPr/>
        </p:nvGrpSpPr>
        <p:grpSpPr>
          <a:xfrm>
            <a:off x="-29564" y="3889167"/>
            <a:ext cx="2300183" cy="2588098"/>
            <a:chOff x="-29564" y="3765726"/>
            <a:chExt cx="2300183" cy="2588098"/>
          </a:xfrm>
        </p:grpSpPr>
        <p:sp>
          <p:nvSpPr>
            <p:cNvPr id="4" name="Subtitle 2">
              <a:extLst>
                <a:ext uri="{FF2B5EF4-FFF2-40B4-BE49-F238E27FC236}">
                  <a16:creationId xmlns:a16="http://schemas.microsoft.com/office/drawing/2014/main" id="{2DBA8602-EEE6-267F-925D-C9CACBC5E267}"/>
                </a:ext>
              </a:extLst>
            </p:cNvPr>
            <p:cNvSpPr txBox="1">
              <a:spLocks/>
            </p:cNvSpPr>
            <p:nvPr/>
          </p:nvSpPr>
          <p:spPr>
            <a:xfrm>
              <a:off x="332903" y="3765726"/>
              <a:ext cx="1439264" cy="649106"/>
            </a:xfrm>
            <a:prstGeom prst="rect">
              <a:avLst/>
            </a:prstGeom>
            <a:solidFill>
              <a:srgbClr val="314469">
                <a:alpha val="38000"/>
              </a:srgbClr>
            </a:solidFill>
          </p:spPr>
          <p:txBody>
            <a:bodyPr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chemeClr val="accent1">
                      <a:lumMod val="20000"/>
                      <a:lumOff val="80000"/>
                    </a:schemeClr>
                  </a:solidFill>
                  <a:effectLst/>
                  <a:uLnTx/>
                  <a:uFillTx/>
                  <a:latin typeface="Impact" panose="020B0806030902050204" pitchFamily="34" charset="0"/>
                  <a:ea typeface="+mn-ea"/>
                  <a:cs typeface="Segoe UI" panose="020B0502040204020203" pitchFamily="34" charset="0"/>
                </a:rPr>
                <a:t>Team 3</a:t>
              </a:r>
            </a:p>
          </p:txBody>
        </p:sp>
        <p:sp>
          <p:nvSpPr>
            <p:cNvPr id="5" name="TextBox 4">
              <a:extLst>
                <a:ext uri="{FF2B5EF4-FFF2-40B4-BE49-F238E27FC236}">
                  <a16:creationId xmlns:a16="http://schemas.microsoft.com/office/drawing/2014/main" id="{E001241B-FE9E-6A14-748B-5F35A31B9BA4}"/>
                </a:ext>
              </a:extLst>
            </p:cNvPr>
            <p:cNvSpPr txBox="1"/>
            <p:nvPr/>
          </p:nvSpPr>
          <p:spPr>
            <a:xfrm>
              <a:off x="-29564" y="4414832"/>
              <a:ext cx="2300183" cy="1938992"/>
            </a:xfrm>
            <a:prstGeom prst="rect">
              <a:avLst/>
            </a:prstGeom>
            <a:solidFill>
              <a:schemeClr val="tx2">
                <a:alpha val="76000"/>
              </a:schemeClr>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Roger Campbell</a:t>
              </a:r>
            </a:p>
            <a:p>
              <a:pPr algn="ctr">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David Chomyn </a:t>
              </a:r>
            </a:p>
            <a:p>
              <a:pPr algn="ctr">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Kwasi Darkwah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Fareeha Rahman  </a:t>
              </a:r>
            </a:p>
            <a:p>
              <a:pPr algn="ctr">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Aaron Seemungal</a:t>
              </a:r>
            </a:p>
            <a:p>
              <a:pPr algn="ctr">
                <a:defRPr/>
              </a:pPr>
              <a:r>
                <a:rPr kumimoji="0" lang="en-U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Michael Whatley </a:t>
              </a:r>
            </a:p>
          </p:txBody>
        </p:sp>
      </p:grpSp>
      <p:sp>
        <p:nvSpPr>
          <p:cNvPr id="6" name="Subtitle 2">
            <a:extLst>
              <a:ext uri="{FF2B5EF4-FFF2-40B4-BE49-F238E27FC236}">
                <a16:creationId xmlns:a16="http://schemas.microsoft.com/office/drawing/2014/main" id="{710CE484-B5BA-1409-0827-17AB4512D937}"/>
              </a:ext>
            </a:extLst>
          </p:cNvPr>
          <p:cNvSpPr txBox="1">
            <a:spLocks/>
          </p:cNvSpPr>
          <p:nvPr/>
        </p:nvSpPr>
        <p:spPr>
          <a:xfrm>
            <a:off x="1038057" y="1107379"/>
            <a:ext cx="10854497" cy="134574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002060"/>
                </a:solidFill>
                <a:effectLst/>
                <a:uLnTx/>
                <a:uFillTx/>
                <a:latin typeface="Impact"/>
                <a:ea typeface="+mn-ea"/>
                <a:cs typeface="Segoe UI"/>
              </a:rPr>
              <a:t>Multi-Tactical Data Link Architecture (MTA) Analysis Tool </a:t>
            </a:r>
            <a:endParaRPr kumimoji="0" lang="en-US" sz="3600" b="0" i="0" u="none" strike="noStrike" kern="1200" cap="none" spc="0" normalizeH="0" baseline="0" noProof="0">
              <a:ln>
                <a:noFill/>
              </a:ln>
              <a:solidFill>
                <a:srgbClr val="002060"/>
              </a:solidFill>
              <a:effectLst/>
              <a:uLnTx/>
              <a:uFillTx/>
              <a:latin typeface="Impact" panose="020B0806030902050204" pitchFamily="34" charset="0"/>
              <a:ea typeface="+mn-ea"/>
              <a:cs typeface="Segoe UI" panose="020B0502040204020203" pitchFamily="34" charset="0"/>
            </a:endParaRPr>
          </a:p>
        </p:txBody>
      </p:sp>
    </p:spTree>
    <p:extLst>
      <p:ext uri="{BB962C8B-B14F-4D97-AF65-F5344CB8AC3E}">
        <p14:creationId xmlns:p14="http://schemas.microsoft.com/office/powerpoint/2010/main" val="3778972129"/>
      </p:ext>
    </p:extLst>
  </p:cSld>
  <p:clrMapOvr>
    <a:masterClrMapping/>
  </p:clrMapOvr>
  <mc:AlternateContent xmlns:mc="http://schemas.openxmlformats.org/markup-compatibility/2006" xmlns:p14="http://schemas.microsoft.com/office/powerpoint/2010/main">
    <mc:Choice Requires="p14">
      <p:transition spd="slow" p14:dur="2000" advTm="83809"/>
    </mc:Choice>
    <mc:Fallback xmlns="">
      <p:transition spd="slow" advTm="8380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CF425-8946-18B0-2557-3143BF50DADC}"/>
              </a:ext>
            </a:extLst>
          </p:cNvPr>
          <p:cNvSpPr>
            <a:spLocks noGrp="1"/>
          </p:cNvSpPr>
          <p:nvPr>
            <p:ph type="title"/>
          </p:nvPr>
        </p:nvSpPr>
        <p:spPr>
          <a:xfrm>
            <a:off x="481247" y="365125"/>
            <a:ext cx="10515600" cy="1325563"/>
          </a:xfrm>
        </p:spPr>
        <p:txBody>
          <a:bodyPr>
            <a:normAutofit/>
          </a:bodyPr>
          <a:lstStyle/>
          <a:p>
            <a:r>
              <a:rPr lang="en-US">
                <a:latin typeface="Impact"/>
              </a:rPr>
              <a:t>2.1 Purpose – How did it arise?</a:t>
            </a:r>
            <a:endParaRPr lang="en-US"/>
          </a:p>
        </p:txBody>
      </p:sp>
      <p:sp>
        <p:nvSpPr>
          <p:cNvPr id="15" name="Slide Number Placeholder 14">
            <a:extLst>
              <a:ext uri="{FF2B5EF4-FFF2-40B4-BE49-F238E27FC236}">
                <a16:creationId xmlns:a16="http://schemas.microsoft.com/office/drawing/2014/main" id="{ACEB75A2-FAC0-89EF-A4CD-424C4E5F35E5}"/>
              </a:ext>
            </a:extLst>
          </p:cNvPr>
          <p:cNvSpPr>
            <a:spLocks noGrp="1"/>
          </p:cNvSpPr>
          <p:nvPr>
            <p:ph type="sldNum" sz="quarter" idx="4294967295"/>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1">
            <a:extLst>
              <a:ext uri="{FF2B5EF4-FFF2-40B4-BE49-F238E27FC236}">
                <a16:creationId xmlns:a16="http://schemas.microsoft.com/office/drawing/2014/main" id="{B3EA7ADB-FD65-4040-24F7-3BBD2F0634BF}"/>
              </a:ext>
            </a:extLst>
          </p:cNvPr>
          <p:cNvSpPr txBox="1"/>
          <p:nvPr/>
        </p:nvSpPr>
        <p:spPr>
          <a:xfrm>
            <a:off x="527920" y="1607613"/>
            <a:ext cx="7462456" cy="92333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0" lang="en-US" sz="1800" b="1" i="0" u="none" strike="noStrike" kern="1200" cap="none" spc="0" normalizeH="0" baseline="0" noProof="0">
                <a:ln>
                  <a:noFill/>
                </a:ln>
                <a:solidFill>
                  <a:srgbClr val="FFFFFF"/>
                </a:solidFill>
                <a:effectLst/>
                <a:uLnTx/>
                <a:uFillTx/>
                <a:latin typeface="Segoe UI"/>
                <a:cs typeface="Segoe UI"/>
              </a:rPr>
              <a:t>Was the Purpose </a:t>
            </a:r>
            <a:r>
              <a:rPr lang="en-US" b="1">
                <a:solidFill>
                  <a:srgbClr val="FFFFFF"/>
                </a:solidFill>
                <a:latin typeface="Segoe UI"/>
                <a:cs typeface="Segoe UI"/>
              </a:rPr>
              <a:t>at</a:t>
            </a:r>
            <a:r>
              <a:rPr kumimoji="0" lang="en-US" sz="1800" b="1" i="0" u="none" strike="noStrike" kern="1200" cap="none" spc="0" normalizeH="0" baseline="0" noProof="0">
                <a:ln>
                  <a:noFill/>
                </a:ln>
                <a:solidFill>
                  <a:srgbClr val="FFFFFF"/>
                </a:solidFill>
                <a:effectLst/>
                <a:uLnTx/>
                <a:uFillTx/>
                <a:latin typeface="Segoe UI"/>
                <a:cs typeface="Segoe UI"/>
              </a:rPr>
              <a:t> Onset</a:t>
            </a:r>
            <a:r>
              <a:rPr lang="en-US" b="1">
                <a:solidFill>
                  <a:srgbClr val="FFFFFF"/>
                </a:solidFill>
                <a:latin typeface="Segoe UI"/>
                <a:cs typeface="Segoe UI"/>
              </a:rPr>
              <a:t> or an </a:t>
            </a:r>
            <a:r>
              <a:rPr kumimoji="0" lang="en-US" sz="1800" b="1" i="0" u="none" strike="noStrike" kern="1200" cap="none" spc="0" normalizeH="0" baseline="0" noProof="0">
                <a:ln>
                  <a:noFill/>
                </a:ln>
                <a:solidFill>
                  <a:srgbClr val="FFFFFF"/>
                </a:solidFill>
                <a:effectLst/>
                <a:uLnTx/>
                <a:uFillTx/>
                <a:latin typeface="Segoe UI"/>
                <a:cs typeface="Segoe UI"/>
              </a:rPr>
              <a:t>Evolution?</a:t>
            </a:r>
            <a:r>
              <a:rPr lang="en-US" b="1">
                <a:solidFill>
                  <a:srgbClr val="FFFFFF"/>
                </a:solidFill>
                <a:latin typeface="Segoe UI"/>
                <a:cs typeface="Segoe UI"/>
              </a:rPr>
              <a:t> </a:t>
            </a:r>
            <a:endParaRPr kumimoji="0" lang="en-US" sz="18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914400" indent="-914400">
              <a:defRPr/>
            </a:pPr>
            <a:r>
              <a:rPr lang="en-US">
                <a:solidFill>
                  <a:srgbClr val="FFFFFF"/>
                </a:solidFill>
                <a:latin typeface="Segoe UI"/>
                <a:cs typeface="Segoe UI"/>
              </a:rPr>
              <a:t>	Started at Onset</a:t>
            </a:r>
            <a:r>
              <a:rPr kumimoji="0" lang="en-US" sz="1800" b="0" i="0" u="none" strike="noStrike" kern="1200" cap="none" spc="0" normalizeH="0" baseline="0" noProof="0">
                <a:ln>
                  <a:noFill/>
                </a:ln>
                <a:solidFill>
                  <a:srgbClr val="FFFFFF"/>
                </a:solidFill>
                <a:effectLst/>
                <a:uLnTx/>
                <a:uFillTx/>
                <a:latin typeface="Segoe UI"/>
                <a:cs typeface="Segoe UI"/>
              </a:rPr>
              <a:t>, but can evolve into many other areas </a:t>
            </a:r>
            <a:r>
              <a:rPr lang="en-US">
                <a:solidFill>
                  <a:srgbClr val="FFFFFF"/>
                </a:solidFill>
                <a:latin typeface="Segoe UI"/>
                <a:cs typeface="Segoe UI"/>
              </a:rPr>
              <a:t>of analysis</a:t>
            </a:r>
            <a:r>
              <a:rPr kumimoji="0" lang="en-US" sz="1800" b="0" i="0" u="none" strike="noStrike" kern="1200" cap="none" spc="0" normalizeH="0" baseline="0" noProof="0">
                <a:ln>
                  <a:noFill/>
                </a:ln>
                <a:solidFill>
                  <a:srgbClr val="FFFFFF"/>
                </a:solidFill>
                <a:effectLst/>
                <a:uLnTx/>
                <a:uFillTx/>
                <a:latin typeface="Segoe UI"/>
                <a:cs typeface="Segoe UI"/>
              </a:rPr>
              <a:t> such </a:t>
            </a:r>
            <a:r>
              <a:rPr lang="en-US">
                <a:solidFill>
                  <a:srgbClr val="FFFFFF"/>
                </a:solidFill>
                <a:latin typeface="Segoe UI"/>
                <a:cs typeface="Segoe UI"/>
              </a:rPr>
              <a:t>as satellite</a:t>
            </a:r>
            <a:r>
              <a:rPr kumimoji="0" lang="en-US" sz="1800" b="0" i="0" u="none" strike="noStrike" kern="1200" cap="none" spc="0" normalizeH="0" baseline="0" noProof="0">
                <a:ln>
                  <a:noFill/>
                </a:ln>
                <a:solidFill>
                  <a:srgbClr val="FFFFFF"/>
                </a:solidFill>
                <a:effectLst/>
                <a:uLnTx/>
                <a:uFillTx/>
                <a:latin typeface="Segoe UI"/>
                <a:cs typeface="Segoe UI"/>
              </a:rPr>
              <a:t>, internet and HF pathways.	</a:t>
            </a:r>
            <a:endParaRPr lang="en-US" sz="1800" b="0" i="0" u="none" strike="noStrike" kern="1200" cap="none" spc="0" normalizeH="0" baseline="0" noProof="0">
              <a:ln>
                <a:noFill/>
              </a:ln>
              <a:solidFill>
                <a:srgbClr val="FFFFFF"/>
              </a:solidFill>
              <a:effectLst/>
              <a:uLnTx/>
              <a:uFillTx/>
              <a:latin typeface="Segoe UI"/>
              <a:cs typeface="Segoe UI"/>
            </a:endParaRPr>
          </a:p>
        </p:txBody>
      </p:sp>
      <p:sp>
        <p:nvSpPr>
          <p:cNvPr id="4" name="TextBox 2">
            <a:extLst>
              <a:ext uri="{FF2B5EF4-FFF2-40B4-BE49-F238E27FC236}">
                <a16:creationId xmlns:a16="http://schemas.microsoft.com/office/drawing/2014/main" id="{66E6F1FE-A757-0C7C-FCA0-CA88FA7C24DD}"/>
              </a:ext>
            </a:extLst>
          </p:cNvPr>
          <p:cNvSpPr txBox="1"/>
          <p:nvPr/>
        </p:nvSpPr>
        <p:spPr>
          <a:xfrm>
            <a:off x="591955" y="3849972"/>
            <a:ext cx="9415666" cy="92333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0" lang="en-US" sz="1800" b="1" i="0" u="none" strike="noStrike" kern="1200" cap="none" spc="0" normalizeH="0" baseline="0" noProof="0">
                <a:ln>
                  <a:noFill/>
                </a:ln>
                <a:solidFill>
                  <a:srgbClr val="FFFFFF"/>
                </a:solidFill>
                <a:effectLst/>
                <a:uLnTx/>
                <a:uFillTx/>
                <a:latin typeface="Segoe UI"/>
                <a:cs typeface="Segoe UI"/>
              </a:rPr>
              <a:t>Is this unprecedented?</a:t>
            </a:r>
            <a:r>
              <a:rPr lang="en-US" b="1">
                <a:solidFill>
                  <a:srgbClr val="FFFFFF"/>
                </a:solidFill>
                <a:latin typeface="Segoe UI"/>
                <a:cs typeface="Segoe UI"/>
              </a:rPr>
              <a:t> </a:t>
            </a:r>
            <a:endParaRPr kumimoji="0" lang="en-US" sz="18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914400" indent="-914400">
              <a:defRPr/>
            </a:pPr>
            <a:r>
              <a:rPr kumimoji="0" lang="en-US" sz="1800" b="0" i="0" u="none" strike="noStrike" kern="1200" cap="none" spc="0" normalizeH="0" baseline="0" noProof="0">
                <a:ln>
                  <a:noFill/>
                </a:ln>
                <a:solidFill>
                  <a:srgbClr val="FFFFFF"/>
                </a:solidFill>
                <a:effectLst/>
                <a:uLnTx/>
                <a:uFillTx/>
                <a:latin typeface="Segoe UI"/>
                <a:cs typeface="Segoe UI"/>
              </a:rPr>
              <a:t>	No, </a:t>
            </a:r>
            <a:r>
              <a:rPr kumimoji="0" lang="en-US" sz="1800" b="0" i="1" u="none" strike="noStrike" kern="1200" cap="none" spc="0" normalizeH="0" baseline="0" noProof="0">
                <a:ln>
                  <a:noFill/>
                </a:ln>
                <a:solidFill>
                  <a:srgbClr val="FFFFFF"/>
                </a:solidFill>
                <a:effectLst/>
                <a:uLnTx/>
                <a:uFillTx/>
                <a:latin typeface="Segoe UI"/>
                <a:cs typeface="Segoe UI"/>
              </a:rPr>
              <a:t>Cyber Assassin</a:t>
            </a:r>
            <a:r>
              <a:rPr kumimoji="0" lang="en-US" sz="1800" b="0" i="0" u="none" strike="noStrike" kern="1200" cap="none" spc="0" normalizeH="0" baseline="0" noProof="0">
                <a:ln>
                  <a:noFill/>
                </a:ln>
                <a:solidFill>
                  <a:srgbClr val="FFFFFF"/>
                </a:solidFill>
                <a:effectLst/>
                <a:uLnTx/>
                <a:uFillTx/>
                <a:latin typeface="Segoe UI"/>
                <a:cs typeface="Segoe UI"/>
              </a:rPr>
              <a:t> is a tool by Systems Planning &amp; Analysis, Incorporated.</a:t>
            </a:r>
            <a:r>
              <a:rPr lang="en-US">
                <a:solidFill>
                  <a:srgbClr val="FFFFFF"/>
                </a:solidFill>
                <a:latin typeface="Segoe UI"/>
                <a:cs typeface="Segoe UI"/>
              </a:rPr>
              <a:t> </a:t>
            </a:r>
            <a:endParaRPr lang="en-US" sz="18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cs typeface="Segoe UI"/>
              </a:rPr>
              <a:t>	Sponsor stated this tool is too costly for licensing needs.</a:t>
            </a:r>
            <a:endParaRPr kumimoji="0" lang="en-US" sz="1800" b="1" i="0" u="none" strike="noStrike" kern="1200" cap="none" spc="0" normalizeH="0" baseline="0" noProof="0">
              <a:ln>
                <a:noFill/>
              </a:ln>
              <a:solidFill>
                <a:srgbClr val="FFFFFF"/>
              </a:solidFill>
              <a:effectLst/>
              <a:uLnTx/>
              <a:uFillTx/>
              <a:latin typeface="Segoe UI"/>
              <a:cs typeface="Segoe UI"/>
            </a:endParaRPr>
          </a:p>
        </p:txBody>
      </p:sp>
      <p:sp>
        <p:nvSpPr>
          <p:cNvPr id="5" name="TextBox 3">
            <a:extLst>
              <a:ext uri="{FF2B5EF4-FFF2-40B4-BE49-F238E27FC236}">
                <a16:creationId xmlns:a16="http://schemas.microsoft.com/office/drawing/2014/main" id="{488BA1A2-05D7-66A0-4020-1C2D07A780E4}"/>
              </a:ext>
            </a:extLst>
          </p:cNvPr>
          <p:cNvSpPr txBox="1"/>
          <p:nvPr/>
        </p:nvSpPr>
        <p:spPr>
          <a:xfrm>
            <a:off x="527919" y="2706786"/>
            <a:ext cx="9226839" cy="92333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Who's this for?</a:t>
            </a:r>
            <a:r>
              <a:rPr kumimoji="0" lang="en-US" sz="18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The Stakeholders:  </a:t>
            </a:r>
            <a:r>
              <a:rPr kumimoji="0" lang="en-US" sz="18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Sponsor, Client = Stakeholders. GTRI – SEAL/C3 Division</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1800" b="1" i="0" u="sng"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Ultimate</a:t>
            </a:r>
            <a:r>
              <a:rPr kumimoji="0" lang="en-US" sz="1800" b="1"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End Users</a:t>
            </a:r>
            <a:r>
              <a:rPr kumimoji="0" lang="en-US" sz="18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lt"/>
                <a:cs typeface="Segoe UI" panose="020B0502040204020203" pitchFamily="34" charset="0"/>
              </a:rPr>
              <a:t>For C3 System operators and military decision-makers</a:t>
            </a: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4" name="Group 13">
            <a:extLst>
              <a:ext uri="{FF2B5EF4-FFF2-40B4-BE49-F238E27FC236}">
                <a16:creationId xmlns:a16="http://schemas.microsoft.com/office/drawing/2014/main" id="{E9C8C483-DF95-619A-E812-F7D26D763C5A}"/>
              </a:ext>
            </a:extLst>
          </p:cNvPr>
          <p:cNvGrpSpPr/>
          <p:nvPr/>
        </p:nvGrpSpPr>
        <p:grpSpPr>
          <a:xfrm>
            <a:off x="1735529" y="5038716"/>
            <a:ext cx="8644890" cy="1668974"/>
            <a:chOff x="1286042" y="4213216"/>
            <a:chExt cx="9412410" cy="1725351"/>
          </a:xfrm>
        </p:grpSpPr>
        <p:grpSp>
          <p:nvGrpSpPr>
            <p:cNvPr id="11" name="Group 10">
              <a:extLst>
                <a:ext uri="{FF2B5EF4-FFF2-40B4-BE49-F238E27FC236}">
                  <a16:creationId xmlns:a16="http://schemas.microsoft.com/office/drawing/2014/main" id="{74A66DF4-2110-DBC4-F465-05994BBD4F3A}"/>
                </a:ext>
              </a:extLst>
            </p:cNvPr>
            <p:cNvGrpSpPr/>
            <p:nvPr/>
          </p:nvGrpSpPr>
          <p:grpSpPr>
            <a:xfrm>
              <a:off x="1286042" y="4213217"/>
              <a:ext cx="9412410" cy="1725350"/>
              <a:chOff x="850613" y="4190114"/>
              <a:chExt cx="9412410" cy="1725350"/>
            </a:xfrm>
          </p:grpSpPr>
          <p:pic>
            <p:nvPicPr>
              <p:cNvPr id="6" name="Picture 5">
                <a:extLst>
                  <a:ext uri="{FF2B5EF4-FFF2-40B4-BE49-F238E27FC236}">
                    <a16:creationId xmlns:a16="http://schemas.microsoft.com/office/drawing/2014/main" id="{C8DDBC62-7C9E-A28D-4BB8-D81F8A08F0CB}"/>
                  </a:ext>
                </a:extLst>
              </p:cNvPr>
              <p:cNvPicPr>
                <a:picLocks noChangeAspect="1"/>
              </p:cNvPicPr>
              <p:nvPr/>
            </p:nvPicPr>
            <p:blipFill>
              <a:blip r:embed="rId3"/>
              <a:stretch>
                <a:fillRect/>
              </a:stretch>
            </p:blipFill>
            <p:spPr>
              <a:xfrm>
                <a:off x="2734047" y="4190115"/>
                <a:ext cx="1878675" cy="1725349"/>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404AEA89-93BC-A9A8-1297-1B15FDE79CA3}"/>
                  </a:ext>
                </a:extLst>
              </p:cNvPr>
              <p:cNvPicPr>
                <a:picLocks noChangeAspect="1"/>
              </p:cNvPicPr>
              <p:nvPr/>
            </p:nvPicPr>
            <p:blipFill>
              <a:blip r:embed="rId3"/>
              <a:stretch>
                <a:fillRect/>
              </a:stretch>
            </p:blipFill>
            <p:spPr>
              <a:xfrm>
                <a:off x="6500915" y="4190115"/>
                <a:ext cx="1878675" cy="1725349"/>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5DF791C2-C974-C857-C3DA-A97B43729A16}"/>
                  </a:ext>
                </a:extLst>
              </p:cNvPr>
              <p:cNvPicPr>
                <a:picLocks noChangeAspect="1"/>
              </p:cNvPicPr>
              <p:nvPr/>
            </p:nvPicPr>
            <p:blipFill>
              <a:blip r:embed="rId3"/>
              <a:stretch>
                <a:fillRect/>
              </a:stretch>
            </p:blipFill>
            <p:spPr>
              <a:xfrm>
                <a:off x="8384348" y="4190114"/>
                <a:ext cx="1878675" cy="172534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8E4B3E2C-2978-CB1A-83DE-0943D92E0710}"/>
                  </a:ext>
                </a:extLst>
              </p:cNvPr>
              <p:cNvPicPr>
                <a:picLocks noChangeAspect="1"/>
              </p:cNvPicPr>
              <p:nvPr/>
            </p:nvPicPr>
            <p:blipFill>
              <a:blip r:embed="rId3"/>
              <a:stretch>
                <a:fillRect/>
              </a:stretch>
            </p:blipFill>
            <p:spPr>
              <a:xfrm>
                <a:off x="850613" y="4190115"/>
                <a:ext cx="1878675" cy="1725349"/>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66B53BDE-52C7-CC2F-24E6-DB8ACBEDFD52}"/>
                  </a:ext>
                </a:extLst>
              </p:cNvPr>
              <p:cNvPicPr>
                <a:picLocks noChangeAspect="1"/>
              </p:cNvPicPr>
              <p:nvPr/>
            </p:nvPicPr>
            <p:blipFill>
              <a:blip r:embed="rId4"/>
              <a:stretch>
                <a:fillRect/>
              </a:stretch>
            </p:blipFill>
            <p:spPr>
              <a:xfrm>
                <a:off x="4619153" y="4194664"/>
                <a:ext cx="1894937" cy="1713230"/>
              </a:xfrm>
              <a:prstGeom prst="rect">
                <a:avLst/>
              </a:prstGeom>
            </p:spPr>
          </p:pic>
        </p:grpSp>
        <p:sp>
          <p:nvSpPr>
            <p:cNvPr id="12" name="Rectangle 11">
              <a:extLst>
                <a:ext uri="{FF2B5EF4-FFF2-40B4-BE49-F238E27FC236}">
                  <a16:creationId xmlns:a16="http://schemas.microsoft.com/office/drawing/2014/main" id="{42C46B79-6584-BF4D-10AE-0DEBE704A93D}"/>
                </a:ext>
              </a:extLst>
            </p:cNvPr>
            <p:cNvSpPr/>
            <p:nvPr/>
          </p:nvSpPr>
          <p:spPr>
            <a:xfrm>
              <a:off x="1286042" y="4213216"/>
              <a:ext cx="3768540" cy="1725349"/>
            </a:xfrm>
            <a:prstGeom prst="rect">
              <a:avLst/>
            </a:prstGeom>
            <a:gradFill flip="none" rotWithShape="1">
              <a:gsLst>
                <a:gs pos="67000">
                  <a:srgbClr val="252C25">
                    <a:alpha val="73000"/>
                  </a:srgbClr>
                </a:gs>
                <a:gs pos="94000">
                  <a:srgbClr val="596547">
                    <a:alpha val="5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7D32264-69E5-9A86-F8B1-F643B673BF86}"/>
                </a:ext>
              </a:extLst>
            </p:cNvPr>
            <p:cNvSpPr/>
            <p:nvPr/>
          </p:nvSpPr>
          <p:spPr>
            <a:xfrm rot="10800000">
              <a:off x="6929912" y="4213216"/>
              <a:ext cx="3768540" cy="1725348"/>
            </a:xfrm>
            <a:prstGeom prst="rect">
              <a:avLst/>
            </a:prstGeom>
            <a:gradFill flip="none" rotWithShape="1">
              <a:gsLst>
                <a:gs pos="67000">
                  <a:srgbClr val="252C25">
                    <a:alpha val="73000"/>
                  </a:srgbClr>
                </a:gs>
                <a:gs pos="94000">
                  <a:srgbClr val="596547">
                    <a:alpha val="57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sp>
        <p:nvSpPr>
          <p:cNvPr id="16" name="TextBox 15">
            <a:extLst>
              <a:ext uri="{FF2B5EF4-FFF2-40B4-BE49-F238E27FC236}">
                <a16:creationId xmlns:a16="http://schemas.microsoft.com/office/drawing/2014/main" id="{1ED3F5ED-DDEC-0026-030A-6DD06497748D}"/>
              </a:ext>
            </a:extLst>
          </p:cNvPr>
          <p:cNvSpPr txBox="1"/>
          <p:nvPr/>
        </p:nvSpPr>
        <p:spPr>
          <a:xfrm>
            <a:off x="11353800" y="1003922"/>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D7D31">
                    <a:lumMod val="60000"/>
                    <a:lumOff val="40000"/>
                  </a:srgbClr>
                </a:solidFill>
                <a:effectLst/>
                <a:uLnTx/>
                <a:uFillTx/>
                <a:latin typeface="Calibri" panose="020F0502020204030204"/>
                <a:ea typeface="+mn-ea"/>
                <a:cs typeface="Calibri"/>
              </a:rPr>
              <a:t>MW</a:t>
            </a:r>
          </a:p>
        </p:txBody>
      </p:sp>
      <p:sp>
        <p:nvSpPr>
          <p:cNvPr id="18" name="TextBox 17">
            <a:extLst>
              <a:ext uri="{FF2B5EF4-FFF2-40B4-BE49-F238E27FC236}">
                <a16:creationId xmlns:a16="http://schemas.microsoft.com/office/drawing/2014/main" id="{E2A372BE-45E5-FEF9-5042-D7C8908F7947}"/>
              </a:ext>
            </a:extLst>
          </p:cNvPr>
          <p:cNvSpPr txBox="1"/>
          <p:nvPr/>
        </p:nvSpPr>
        <p:spPr>
          <a:xfrm>
            <a:off x="4724400" y="3200399"/>
            <a:ext cx="2608332"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9" name="TextBox 18">
            <a:extLst>
              <a:ext uri="{FF2B5EF4-FFF2-40B4-BE49-F238E27FC236}">
                <a16:creationId xmlns:a16="http://schemas.microsoft.com/office/drawing/2014/main" id="{4DF5E017-9D3C-F2AC-DC0E-8452FFE54E8F}"/>
              </a:ext>
            </a:extLst>
          </p:cNvPr>
          <p:cNvSpPr txBox="1"/>
          <p:nvPr/>
        </p:nvSpPr>
        <p:spPr>
          <a:xfrm>
            <a:off x="4867275" y="3343274"/>
            <a:ext cx="2615075"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0" name="Scroll: Horizontal 19">
            <a:extLst>
              <a:ext uri="{FF2B5EF4-FFF2-40B4-BE49-F238E27FC236}">
                <a16:creationId xmlns:a16="http://schemas.microsoft.com/office/drawing/2014/main" id="{70A03606-6B22-6B9C-7BCF-198E41D564F0}"/>
              </a:ext>
            </a:extLst>
          </p:cNvPr>
          <p:cNvSpPr/>
          <p:nvPr/>
        </p:nvSpPr>
        <p:spPr>
          <a:xfrm rot="1560000">
            <a:off x="8084730" y="1679870"/>
            <a:ext cx="3701802" cy="1685838"/>
          </a:xfrm>
          <a:prstGeom prst="horizontalScroll">
            <a:avLst/>
          </a:prstGeom>
          <a:solidFill>
            <a:schemeClr val="accent4">
              <a:lumMod val="75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mn-lt"/>
              <a:cs typeface="+mn-lt"/>
            </a:endParaRPr>
          </a:p>
          <a:p>
            <a:pPr algn="ctr"/>
            <a:r>
              <a:rPr lang="en-US">
                <a:ea typeface="+mn-lt"/>
                <a:cs typeface="+mn-lt"/>
              </a:rPr>
              <a:t>To reduce time spent building Modeling Viewpoints and understanding communication Parametrics</a:t>
            </a:r>
          </a:p>
          <a:p>
            <a:pPr algn="ctr"/>
            <a:endParaRPr lang="en-US">
              <a:cs typeface="Calibri"/>
            </a:endParaRPr>
          </a:p>
        </p:txBody>
      </p:sp>
    </p:spTree>
    <p:extLst>
      <p:ext uri="{BB962C8B-B14F-4D97-AF65-F5344CB8AC3E}">
        <p14:creationId xmlns:p14="http://schemas.microsoft.com/office/powerpoint/2010/main" val="789588348"/>
      </p:ext>
    </p:extLst>
  </p:cSld>
  <p:clrMapOvr>
    <a:masterClrMapping/>
  </p:clrMapOvr>
  <mc:AlternateContent xmlns:mc="http://schemas.openxmlformats.org/markup-compatibility/2006" xmlns:p14="http://schemas.microsoft.com/office/powerpoint/2010/main">
    <mc:Choice Requires="p14">
      <p:transition spd="slow" p14:dur="2000" advTm="58164"/>
    </mc:Choice>
    <mc:Fallback xmlns="">
      <p:transition spd="slow" advTm="5816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Top Corners Rounded 12">
            <a:extLst>
              <a:ext uri="{FF2B5EF4-FFF2-40B4-BE49-F238E27FC236}">
                <a16:creationId xmlns:a16="http://schemas.microsoft.com/office/drawing/2014/main" id="{C97A5CCA-5325-39CC-C811-1F228FE9B316}"/>
              </a:ext>
            </a:extLst>
          </p:cNvPr>
          <p:cNvSpPr/>
          <p:nvPr/>
        </p:nvSpPr>
        <p:spPr>
          <a:xfrm rot="5400000">
            <a:off x="7899886" y="2046872"/>
            <a:ext cx="4707062" cy="3840358"/>
          </a:xfrm>
          <a:prstGeom prst="round2SameRect">
            <a:avLst>
              <a:gd name="adj1" fmla="val 6839"/>
              <a:gd name="adj2" fmla="val 0"/>
            </a:avLst>
          </a:prstGeom>
          <a:solidFill>
            <a:srgbClr val="5C633F"/>
          </a:solidFill>
          <a:ln w="38100" cmpd="dbl">
            <a:solidFill>
              <a:srgbClr val="9A8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Segoe UI" panose="020B0502040204020203" pitchFamily="34" charset="0"/>
            </a:endParaRPr>
          </a:p>
        </p:txBody>
      </p:sp>
      <p:sp>
        <p:nvSpPr>
          <p:cNvPr id="32" name="Rectangle: Rounded Corners 31">
            <a:extLst>
              <a:ext uri="{FF2B5EF4-FFF2-40B4-BE49-F238E27FC236}">
                <a16:creationId xmlns:a16="http://schemas.microsoft.com/office/drawing/2014/main" id="{2B63390D-8076-8F16-E39F-50D46AF9808E}"/>
              </a:ext>
            </a:extLst>
          </p:cNvPr>
          <p:cNvSpPr/>
          <p:nvPr/>
        </p:nvSpPr>
        <p:spPr>
          <a:xfrm>
            <a:off x="8394918" y="3362553"/>
            <a:ext cx="3717989" cy="949363"/>
          </a:xfrm>
          <a:prstGeom prst="roundRect">
            <a:avLst/>
          </a:prstGeom>
          <a:solidFill>
            <a:srgbClr val="252C25"/>
          </a:solidFill>
          <a:ln w="9525">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solidFill>
                  <a:schemeClr val="bg1"/>
                </a:solidFill>
              </a:rPr>
              <a:t>Tactical Information</a:t>
            </a:r>
          </a:p>
        </p:txBody>
      </p:sp>
      <p:sp>
        <p:nvSpPr>
          <p:cNvPr id="4" name="TextBox 3"/>
          <p:cNvSpPr txBox="1"/>
          <p:nvPr/>
        </p:nvSpPr>
        <p:spPr>
          <a:xfrm>
            <a:off x="8334228" y="1732600"/>
            <a:ext cx="3839368"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E7E6E6"/>
                </a:solidFill>
                <a:effectLst/>
                <a:uLnTx/>
                <a:uFillTx/>
                <a:ea typeface="+mn-ea"/>
                <a:cs typeface="Segoe UI" panose="020B0502040204020203" pitchFamily="34" charset="0"/>
              </a:rPr>
              <a:t>A TDL uses a data link standard in order to provide communication via radio waves, cable or satellites used by United States, Allies &amp; Partnered nations.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a:ln>
                <a:noFill/>
              </a:ln>
              <a:solidFill>
                <a:srgbClr val="E7E6E6"/>
              </a:solidFill>
              <a:effectLst/>
              <a:uLnTx/>
              <a:uFillTx/>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E7E6E6"/>
                </a:solidFill>
                <a:effectLst/>
                <a:uLnTx/>
                <a:uFillTx/>
                <a:ea typeface="+mn-ea"/>
                <a:cs typeface="Segoe UI" panose="020B0502040204020203" pitchFamily="34" charset="0"/>
              </a:rPr>
              <a:t>Military weapons systems use TDLs.</a:t>
            </a:r>
          </a:p>
        </p:txBody>
      </p:sp>
      <p:sp>
        <p:nvSpPr>
          <p:cNvPr id="5" name="TextBox 4"/>
          <p:cNvSpPr txBox="1"/>
          <p:nvPr/>
        </p:nvSpPr>
        <p:spPr>
          <a:xfrm>
            <a:off x="8334228" y="4541718"/>
            <a:ext cx="383936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E7E6E6"/>
                </a:solidFill>
                <a:effectLst/>
                <a:uLnTx/>
                <a:uFillTx/>
                <a:ea typeface="+mn-ea"/>
                <a:cs typeface="Segoe UI" panose="020B0502040204020203" pitchFamily="34" charset="0"/>
              </a:rPr>
              <a:t>Link-16 &amp; Link-22 are TDL architectures that use Standards such as MIL-STD-6016 and STANAG-5522.</a:t>
            </a:r>
          </a:p>
        </p:txBody>
      </p:sp>
      <p:sp>
        <p:nvSpPr>
          <p:cNvPr id="6" name="TextBox 5"/>
          <p:cNvSpPr txBox="1"/>
          <p:nvPr/>
        </p:nvSpPr>
        <p:spPr>
          <a:xfrm>
            <a:off x="8334228" y="5312589"/>
            <a:ext cx="383936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rgbClr val="E7E6E6"/>
              </a:solidFill>
              <a:effectLst/>
              <a:uLnTx/>
              <a:uFillTx/>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E7E6E6"/>
                </a:solidFill>
                <a:effectLst/>
                <a:uLnTx/>
                <a:uFillTx/>
                <a:ea typeface="+mn-ea"/>
                <a:cs typeface="Segoe UI" panose="020B0502040204020203" pitchFamily="34" charset="0"/>
              </a:rPr>
              <a:t>Joint Tactical Radio System (MIDS-JTRS) is a software defined radio for Link-16.</a:t>
            </a:r>
          </a:p>
        </p:txBody>
      </p:sp>
      <p:sp>
        <p:nvSpPr>
          <p:cNvPr id="3" name="Title 2">
            <a:extLst>
              <a:ext uri="{FF2B5EF4-FFF2-40B4-BE49-F238E27FC236}">
                <a16:creationId xmlns:a16="http://schemas.microsoft.com/office/drawing/2014/main" id="{A491D6B3-C318-C8E2-723C-C691752EAB89}"/>
              </a:ext>
            </a:extLst>
          </p:cNvPr>
          <p:cNvSpPr>
            <a:spLocks noGrp="1"/>
          </p:cNvSpPr>
          <p:nvPr>
            <p:ph type="title"/>
          </p:nvPr>
        </p:nvSpPr>
        <p:spPr>
          <a:xfrm>
            <a:off x="838200" y="201810"/>
            <a:ext cx="10515600" cy="1325563"/>
          </a:xfrm>
        </p:spPr>
        <p:txBody>
          <a:bodyPr/>
          <a:lstStyle/>
          <a:p>
            <a:r>
              <a:rPr lang="en-US" sz="4400">
                <a:cs typeface="Arial" panose="020B0604020202020204" pitchFamily="34" charset="0"/>
              </a:rPr>
              <a:t>2.2 Topic Area Summary</a:t>
            </a:r>
            <a:endParaRPr lang="en-US"/>
          </a:p>
        </p:txBody>
      </p:sp>
      <p:pic>
        <p:nvPicPr>
          <p:cNvPr id="12" name="Picture 11">
            <a:extLst>
              <a:ext uri="{FF2B5EF4-FFF2-40B4-BE49-F238E27FC236}">
                <a16:creationId xmlns:a16="http://schemas.microsoft.com/office/drawing/2014/main" id="{D3D5E1C2-B02C-25B2-F232-EBC3887D8A3A}"/>
              </a:ext>
            </a:extLst>
          </p:cNvPr>
          <p:cNvPicPr>
            <a:picLocks noChangeAspect="1"/>
          </p:cNvPicPr>
          <p:nvPr/>
        </p:nvPicPr>
        <p:blipFill>
          <a:blip r:embed="rId3"/>
          <a:stretch>
            <a:fillRect/>
          </a:stretch>
        </p:blipFill>
        <p:spPr>
          <a:xfrm>
            <a:off x="79092" y="1640495"/>
            <a:ext cx="8240662" cy="46367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560D22E1-C23F-7D24-FC00-0F647A4407FB}"/>
              </a:ext>
            </a:extLst>
          </p:cNvPr>
          <p:cNvSpPr txBox="1"/>
          <p:nvPr/>
        </p:nvSpPr>
        <p:spPr>
          <a:xfrm>
            <a:off x="11353800" y="1043813"/>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Calibri" panose="020F0502020204030204"/>
                <a:ea typeface="+mn-ea"/>
                <a:cs typeface="Calibri"/>
              </a:rPr>
              <a:t>MW</a:t>
            </a:r>
          </a:p>
        </p:txBody>
      </p:sp>
      <p:sp>
        <p:nvSpPr>
          <p:cNvPr id="2" name="Slide Number Placeholder 1">
            <a:extLst>
              <a:ext uri="{FF2B5EF4-FFF2-40B4-BE49-F238E27FC236}">
                <a16:creationId xmlns:a16="http://schemas.microsoft.com/office/drawing/2014/main" id="{1452CECC-562E-8420-A386-8E3163CF48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75000"/>
                  </a:prstClr>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ea typeface="+mn-ea"/>
              <a:cs typeface="+mn-cs"/>
            </a:endParaRPr>
          </a:p>
        </p:txBody>
      </p:sp>
      <p:graphicFrame>
        <p:nvGraphicFramePr>
          <p:cNvPr id="8" name="Table 9">
            <a:extLst>
              <a:ext uri="{FF2B5EF4-FFF2-40B4-BE49-F238E27FC236}">
                <a16:creationId xmlns:a16="http://schemas.microsoft.com/office/drawing/2014/main" id="{E26DAFB9-0D44-E04C-B7AC-815CE28B4C10}"/>
              </a:ext>
            </a:extLst>
          </p:cNvPr>
          <p:cNvGraphicFramePr>
            <a:graphicFrameLocks noGrp="1"/>
          </p:cNvGraphicFramePr>
          <p:nvPr>
            <p:extLst>
              <p:ext uri="{D42A27DB-BD31-4B8C-83A1-F6EECF244321}">
                <p14:modId xmlns:p14="http://schemas.microsoft.com/office/powerpoint/2010/main" val="3994972233"/>
              </p:ext>
            </p:extLst>
          </p:nvPr>
        </p:nvGraphicFramePr>
        <p:xfrm>
          <a:off x="8514344" y="3777997"/>
          <a:ext cx="3441036" cy="365760"/>
        </p:xfrm>
        <a:graphic>
          <a:graphicData uri="http://schemas.openxmlformats.org/drawingml/2006/table">
            <a:tbl>
              <a:tblPr firstRow="1" bandRow="1">
                <a:tableStyleId>{5C22544A-7EE6-4342-B048-85BDC9FD1C3A}</a:tableStyleId>
              </a:tblPr>
              <a:tblGrid>
                <a:gridCol w="1147012">
                  <a:extLst>
                    <a:ext uri="{9D8B030D-6E8A-4147-A177-3AD203B41FA5}">
                      <a16:colId xmlns:a16="http://schemas.microsoft.com/office/drawing/2014/main" val="4037395585"/>
                    </a:ext>
                  </a:extLst>
                </a:gridCol>
                <a:gridCol w="1147012">
                  <a:extLst>
                    <a:ext uri="{9D8B030D-6E8A-4147-A177-3AD203B41FA5}">
                      <a16:colId xmlns:a16="http://schemas.microsoft.com/office/drawing/2014/main" val="3025185491"/>
                    </a:ext>
                  </a:extLst>
                </a:gridCol>
                <a:gridCol w="1147012">
                  <a:extLst>
                    <a:ext uri="{9D8B030D-6E8A-4147-A177-3AD203B41FA5}">
                      <a16:colId xmlns:a16="http://schemas.microsoft.com/office/drawing/2014/main" val="2325185296"/>
                    </a:ext>
                  </a:extLst>
                </a:gridCol>
              </a:tblGrid>
              <a:tr h="325697">
                <a:tc>
                  <a:txBody>
                    <a:bodyPr/>
                    <a:lstStyle/>
                    <a:p>
                      <a:pPr algn="ctr"/>
                      <a:r>
                        <a:rPr lang="en-US"/>
                        <a:t>TRANSMIT</a:t>
                      </a:r>
                    </a:p>
                  </a:txBody>
                  <a:tcPr marL="51615" marR="51615">
                    <a:solidFill>
                      <a:srgbClr val="414D41"/>
                    </a:solidFill>
                  </a:tcPr>
                </a:tc>
                <a:tc>
                  <a:txBody>
                    <a:bodyPr/>
                    <a:lstStyle/>
                    <a:p>
                      <a:pPr algn="ctr"/>
                      <a:r>
                        <a:rPr lang="en-US"/>
                        <a:t>RELAY</a:t>
                      </a:r>
                    </a:p>
                  </a:txBody>
                  <a:tcPr marL="51615" marR="51615">
                    <a:solidFill>
                      <a:srgbClr val="414D41"/>
                    </a:solidFill>
                  </a:tcPr>
                </a:tc>
                <a:tc>
                  <a:txBody>
                    <a:bodyPr/>
                    <a:lstStyle/>
                    <a:p>
                      <a:pPr algn="ctr"/>
                      <a:r>
                        <a:rPr lang="en-US"/>
                        <a:t>RECEIVE</a:t>
                      </a:r>
                    </a:p>
                  </a:txBody>
                  <a:tcPr marL="51615" marR="51615">
                    <a:solidFill>
                      <a:srgbClr val="414D41"/>
                    </a:solidFill>
                  </a:tcPr>
                </a:tc>
                <a:extLst>
                  <a:ext uri="{0D108BD9-81ED-4DB2-BD59-A6C34878D82A}">
                    <a16:rowId xmlns:a16="http://schemas.microsoft.com/office/drawing/2014/main" val="1222959926"/>
                  </a:ext>
                </a:extLst>
              </a:tr>
            </a:tbl>
          </a:graphicData>
        </a:graphic>
      </p:graphicFrame>
      <p:sp>
        <p:nvSpPr>
          <p:cNvPr id="34" name="TextBox 33">
            <a:extLst>
              <a:ext uri="{FF2B5EF4-FFF2-40B4-BE49-F238E27FC236}">
                <a16:creationId xmlns:a16="http://schemas.microsoft.com/office/drawing/2014/main" id="{BBC9BE38-31A7-24B2-3D0B-016C2BC208F3}"/>
              </a:ext>
            </a:extLst>
          </p:cNvPr>
          <p:cNvSpPr txBox="1"/>
          <p:nvPr/>
        </p:nvSpPr>
        <p:spPr>
          <a:xfrm>
            <a:off x="9270451" y="6484410"/>
            <a:ext cx="1845541" cy="261610"/>
          </a:xfrm>
          <a:prstGeom prst="rect">
            <a:avLst/>
          </a:prstGeom>
          <a:noFill/>
        </p:spPr>
        <p:txBody>
          <a:bodyPr wrap="square">
            <a:spAutoFit/>
          </a:bodyPr>
          <a:lstStyle/>
          <a:p>
            <a:r>
              <a:rPr lang="en-US" sz="1100" i="1">
                <a:solidFill>
                  <a:srgbClr val="E7E6E6"/>
                </a:solidFill>
                <a:cs typeface="Segoe UI" panose="020B0502040204020203" pitchFamily="34" charset="0"/>
              </a:rPr>
              <a:t>TDL - Tactical Data Link</a:t>
            </a:r>
          </a:p>
        </p:txBody>
      </p:sp>
    </p:spTree>
    <p:extLst>
      <p:ext uri="{BB962C8B-B14F-4D97-AF65-F5344CB8AC3E}">
        <p14:creationId xmlns:p14="http://schemas.microsoft.com/office/powerpoint/2010/main" val="1061015405"/>
      </p:ext>
    </p:extLst>
  </p:cSld>
  <p:clrMapOvr>
    <a:masterClrMapping/>
  </p:clrMapOvr>
  <mc:AlternateContent xmlns:mc="http://schemas.openxmlformats.org/markup-compatibility/2006" xmlns:p14="http://schemas.microsoft.com/office/powerpoint/2010/main">
    <mc:Choice Requires="p14">
      <p:transition spd="slow" p14:dur="2000" advTm="64150"/>
    </mc:Choice>
    <mc:Fallback xmlns="">
      <p:transition spd="slow" advTm="6415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6663E31E-EC75-D8B9-3831-55EA03A7AC82}"/>
              </a:ext>
            </a:extLst>
          </p:cNvPr>
          <p:cNvSpPr/>
          <p:nvPr/>
        </p:nvSpPr>
        <p:spPr>
          <a:xfrm>
            <a:off x="8552400" y="1168755"/>
            <a:ext cx="3302907" cy="4627563"/>
          </a:xfrm>
          <a:prstGeom prst="ellipse">
            <a:avLst/>
          </a:prstGeom>
          <a:solidFill>
            <a:srgbClr val="797667"/>
          </a:solidFill>
          <a:ln w="25400">
            <a:solidFill>
              <a:schemeClr val="bg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44EEE593-99DD-6690-1182-E83AD9B17B15}"/>
              </a:ext>
            </a:extLst>
          </p:cNvPr>
          <p:cNvSpPr/>
          <p:nvPr/>
        </p:nvSpPr>
        <p:spPr>
          <a:xfrm>
            <a:off x="4441371" y="1600880"/>
            <a:ext cx="7300686" cy="3941762"/>
          </a:xfrm>
          <a:prstGeom prst="rightArrow">
            <a:avLst>
              <a:gd name="adj1" fmla="val 53311"/>
              <a:gd name="adj2" fmla="val 56686"/>
            </a:avLst>
          </a:prstGeom>
          <a:solidFill>
            <a:srgbClr val="909B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2" descr="NATO Tactical Data Link Transition Architecture | Download Scientific  Diagram">
            <a:extLst>
              <a:ext uri="{FF2B5EF4-FFF2-40B4-BE49-F238E27FC236}">
                <a16:creationId xmlns:a16="http://schemas.microsoft.com/office/drawing/2014/main" id="{C92A70EA-BE61-B76B-C778-906C2DF5DC71}"/>
              </a:ext>
            </a:extLst>
          </p:cNvPr>
          <p:cNvSpPr>
            <a:spLocks noChangeAspect="1" noChangeArrowheads="1"/>
          </p:cNvSpPr>
          <p:nvPr/>
        </p:nvSpPr>
        <p:spPr bwMode="auto">
          <a:xfrm>
            <a:off x="5943600" y="260894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rrow: Pentagon 7">
            <a:extLst>
              <a:ext uri="{FF2B5EF4-FFF2-40B4-BE49-F238E27FC236}">
                <a16:creationId xmlns:a16="http://schemas.microsoft.com/office/drawing/2014/main" id="{8F880B89-FFC0-6D11-43ED-E9311AA466A5}"/>
              </a:ext>
            </a:extLst>
          </p:cNvPr>
          <p:cNvSpPr/>
          <p:nvPr/>
        </p:nvSpPr>
        <p:spPr>
          <a:xfrm>
            <a:off x="838199" y="1303006"/>
            <a:ext cx="6076949" cy="351272"/>
          </a:xfrm>
          <a:prstGeom prst="homePlate">
            <a:avLst>
              <a:gd name="adj" fmla="val 147959"/>
            </a:avLst>
          </a:prstGeom>
          <a:solidFill>
            <a:srgbClr val="433C38"/>
          </a:solidFill>
          <a:ln>
            <a:solidFill>
              <a:srgbClr val="8E68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Link 1</a:t>
            </a:r>
          </a:p>
        </p:txBody>
      </p:sp>
      <p:sp>
        <p:nvSpPr>
          <p:cNvPr id="9" name="Arrow: Pentagon 8">
            <a:extLst>
              <a:ext uri="{FF2B5EF4-FFF2-40B4-BE49-F238E27FC236}">
                <a16:creationId xmlns:a16="http://schemas.microsoft.com/office/drawing/2014/main" id="{BD8D5431-99DA-6B5A-25C7-0CE65DBA1AA5}"/>
              </a:ext>
            </a:extLst>
          </p:cNvPr>
          <p:cNvSpPr/>
          <p:nvPr/>
        </p:nvSpPr>
        <p:spPr>
          <a:xfrm>
            <a:off x="838200" y="1922873"/>
            <a:ext cx="6076950" cy="351272"/>
          </a:xfrm>
          <a:prstGeom prst="homePlate">
            <a:avLst>
              <a:gd name="adj" fmla="val 147959"/>
            </a:avLst>
          </a:prstGeom>
          <a:solidFill>
            <a:srgbClr val="433C38"/>
          </a:solidFill>
          <a:ln>
            <a:solidFill>
              <a:srgbClr val="8E68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ATDL 1</a:t>
            </a:r>
          </a:p>
        </p:txBody>
      </p:sp>
      <p:sp>
        <p:nvSpPr>
          <p:cNvPr id="10" name="Arrow: Pentagon 9">
            <a:extLst>
              <a:ext uri="{FF2B5EF4-FFF2-40B4-BE49-F238E27FC236}">
                <a16:creationId xmlns:a16="http://schemas.microsoft.com/office/drawing/2014/main" id="{548A0A16-D715-361D-EF6C-BAFEA400F48F}"/>
              </a:ext>
            </a:extLst>
          </p:cNvPr>
          <p:cNvSpPr/>
          <p:nvPr/>
        </p:nvSpPr>
        <p:spPr>
          <a:xfrm>
            <a:off x="838199" y="2402278"/>
            <a:ext cx="6400801" cy="561148"/>
          </a:xfrm>
          <a:prstGeom prst="homePlate">
            <a:avLst>
              <a:gd name="adj" fmla="val 88550"/>
            </a:avLst>
          </a:prstGeom>
          <a:solidFill>
            <a:srgbClr val="433C38"/>
          </a:solidFill>
          <a:ln>
            <a:solidFill>
              <a:srgbClr val="8E68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Link 11B</a:t>
            </a:r>
          </a:p>
        </p:txBody>
      </p:sp>
      <p:grpSp>
        <p:nvGrpSpPr>
          <p:cNvPr id="19" name="Group 18">
            <a:extLst>
              <a:ext uri="{FF2B5EF4-FFF2-40B4-BE49-F238E27FC236}">
                <a16:creationId xmlns:a16="http://schemas.microsoft.com/office/drawing/2014/main" id="{24181CB7-1975-4416-6FE3-FC57F4CF6167}"/>
              </a:ext>
            </a:extLst>
          </p:cNvPr>
          <p:cNvGrpSpPr/>
          <p:nvPr/>
        </p:nvGrpSpPr>
        <p:grpSpPr>
          <a:xfrm>
            <a:off x="4450898" y="3204625"/>
            <a:ext cx="7285999" cy="738707"/>
            <a:chOff x="4450897" y="3873655"/>
            <a:chExt cx="7285999" cy="738707"/>
          </a:xfrm>
        </p:grpSpPr>
        <p:sp>
          <p:nvSpPr>
            <p:cNvPr id="17" name="Rectangle 16">
              <a:extLst>
                <a:ext uri="{FF2B5EF4-FFF2-40B4-BE49-F238E27FC236}">
                  <a16:creationId xmlns:a16="http://schemas.microsoft.com/office/drawing/2014/main" id="{C23837F4-8CDA-B738-4ED8-15451AF31672}"/>
                </a:ext>
              </a:extLst>
            </p:cNvPr>
            <p:cNvSpPr/>
            <p:nvPr/>
          </p:nvSpPr>
          <p:spPr>
            <a:xfrm>
              <a:off x="4450897" y="3873655"/>
              <a:ext cx="6867976" cy="729940"/>
            </a:xfrm>
            <a:prstGeom prst="rect">
              <a:avLst/>
            </a:prstGeom>
            <a:solidFill>
              <a:srgbClr val="E5AF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CFBBE235-176B-6722-AE67-A69584E2F79A}"/>
                </a:ext>
              </a:extLst>
            </p:cNvPr>
            <p:cNvSpPr/>
            <p:nvPr/>
          </p:nvSpPr>
          <p:spPr>
            <a:xfrm rot="5400000">
              <a:off x="11156348" y="4031815"/>
              <a:ext cx="738707" cy="422388"/>
            </a:xfrm>
            <a:prstGeom prst="triangle">
              <a:avLst/>
            </a:prstGeom>
            <a:solidFill>
              <a:srgbClr val="E5AF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Arrow: Pentagon 10">
            <a:extLst>
              <a:ext uri="{FF2B5EF4-FFF2-40B4-BE49-F238E27FC236}">
                <a16:creationId xmlns:a16="http://schemas.microsoft.com/office/drawing/2014/main" id="{0EC2A451-7B68-5D7C-ED5A-0908C5BD7A43}"/>
              </a:ext>
            </a:extLst>
          </p:cNvPr>
          <p:cNvSpPr/>
          <p:nvPr/>
        </p:nvSpPr>
        <p:spPr>
          <a:xfrm>
            <a:off x="838199" y="3039574"/>
            <a:ext cx="5991225" cy="351272"/>
          </a:xfrm>
          <a:prstGeom prst="homePlate">
            <a:avLst>
              <a:gd name="adj" fmla="val 147959"/>
            </a:avLst>
          </a:prstGeom>
          <a:solidFill>
            <a:srgbClr val="433C38"/>
          </a:solidFill>
          <a:ln>
            <a:solidFill>
              <a:srgbClr val="8E68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IJMS</a:t>
            </a:r>
          </a:p>
        </p:txBody>
      </p:sp>
      <p:sp>
        <p:nvSpPr>
          <p:cNvPr id="20" name="Right Triangle 19">
            <a:extLst>
              <a:ext uri="{FF2B5EF4-FFF2-40B4-BE49-F238E27FC236}">
                <a16:creationId xmlns:a16="http://schemas.microsoft.com/office/drawing/2014/main" id="{67515B07-EDFE-64EF-0294-73F42A0CEF94}"/>
              </a:ext>
            </a:extLst>
          </p:cNvPr>
          <p:cNvSpPr/>
          <p:nvPr/>
        </p:nvSpPr>
        <p:spPr>
          <a:xfrm rot="5400000">
            <a:off x="9604404" y="3838492"/>
            <a:ext cx="1629509" cy="1821657"/>
          </a:xfrm>
          <a:prstGeom prst="rtTriangle">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4F54136-D399-986B-27C1-00F453E83C4E}"/>
              </a:ext>
            </a:extLst>
          </p:cNvPr>
          <p:cNvSpPr/>
          <p:nvPr/>
        </p:nvSpPr>
        <p:spPr>
          <a:xfrm>
            <a:off x="4441370" y="3934565"/>
            <a:ext cx="5066959" cy="696057"/>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7766645-30A4-BC38-97FF-C7B4A2FB1D7E}"/>
              </a:ext>
            </a:extLst>
          </p:cNvPr>
          <p:cNvSpPr txBox="1"/>
          <p:nvPr/>
        </p:nvSpPr>
        <p:spPr>
          <a:xfrm>
            <a:off x="906605" y="1303006"/>
            <a:ext cx="914400" cy="369332"/>
          </a:xfrm>
          <a:prstGeom prst="rect">
            <a:avLst/>
          </a:prstGeom>
          <a:noFill/>
        </p:spPr>
        <p:txBody>
          <a:bodyPr wrap="square" rtlCol="0">
            <a:spAutoFit/>
          </a:bodyPr>
          <a:lstStyle/>
          <a:p>
            <a:r>
              <a:rPr lang="en-US">
                <a:solidFill>
                  <a:schemeClr val="accent2"/>
                </a:solidFill>
              </a:rPr>
              <a:t>S-Series</a:t>
            </a:r>
          </a:p>
        </p:txBody>
      </p:sp>
      <p:sp>
        <p:nvSpPr>
          <p:cNvPr id="23" name="TextBox 22">
            <a:extLst>
              <a:ext uri="{FF2B5EF4-FFF2-40B4-BE49-F238E27FC236}">
                <a16:creationId xmlns:a16="http://schemas.microsoft.com/office/drawing/2014/main" id="{C5DC9800-022C-5474-8376-A189E3BE4274}"/>
              </a:ext>
            </a:extLst>
          </p:cNvPr>
          <p:cNvSpPr txBox="1"/>
          <p:nvPr/>
        </p:nvSpPr>
        <p:spPr>
          <a:xfrm>
            <a:off x="906604" y="1913843"/>
            <a:ext cx="982805" cy="369332"/>
          </a:xfrm>
          <a:prstGeom prst="rect">
            <a:avLst/>
          </a:prstGeom>
          <a:noFill/>
        </p:spPr>
        <p:txBody>
          <a:bodyPr wrap="square" rtlCol="0">
            <a:spAutoFit/>
          </a:bodyPr>
          <a:lstStyle/>
          <a:p>
            <a:r>
              <a:rPr lang="en-US">
                <a:solidFill>
                  <a:schemeClr val="accent2"/>
                </a:solidFill>
              </a:rPr>
              <a:t>B-Series</a:t>
            </a:r>
          </a:p>
        </p:txBody>
      </p:sp>
      <p:sp>
        <p:nvSpPr>
          <p:cNvPr id="24" name="TextBox 23">
            <a:extLst>
              <a:ext uri="{FF2B5EF4-FFF2-40B4-BE49-F238E27FC236}">
                <a16:creationId xmlns:a16="http://schemas.microsoft.com/office/drawing/2014/main" id="{E890AA1F-2EB0-D76E-AB31-A163EBE893E0}"/>
              </a:ext>
            </a:extLst>
          </p:cNvPr>
          <p:cNvSpPr txBox="1"/>
          <p:nvPr/>
        </p:nvSpPr>
        <p:spPr>
          <a:xfrm>
            <a:off x="906605" y="2645146"/>
            <a:ext cx="1015462" cy="369332"/>
          </a:xfrm>
          <a:prstGeom prst="rect">
            <a:avLst/>
          </a:prstGeom>
          <a:noFill/>
        </p:spPr>
        <p:txBody>
          <a:bodyPr wrap="square" rtlCol="0">
            <a:spAutoFit/>
          </a:bodyPr>
          <a:lstStyle/>
          <a:p>
            <a:r>
              <a:rPr lang="en-US">
                <a:solidFill>
                  <a:schemeClr val="accent2"/>
                </a:solidFill>
              </a:rPr>
              <a:t>M-Series</a:t>
            </a:r>
          </a:p>
        </p:txBody>
      </p:sp>
      <p:sp>
        <p:nvSpPr>
          <p:cNvPr id="12" name="Arrow: Pentagon 11">
            <a:extLst>
              <a:ext uri="{FF2B5EF4-FFF2-40B4-BE49-F238E27FC236}">
                <a16:creationId xmlns:a16="http://schemas.microsoft.com/office/drawing/2014/main" id="{13EFBDE5-297D-6369-90D7-E53C10038190}"/>
              </a:ext>
            </a:extLst>
          </p:cNvPr>
          <p:cNvSpPr/>
          <p:nvPr/>
        </p:nvSpPr>
        <p:spPr>
          <a:xfrm>
            <a:off x="838200" y="3953208"/>
            <a:ext cx="4789668" cy="351272"/>
          </a:xfrm>
          <a:prstGeom prst="homePlate">
            <a:avLst>
              <a:gd name="adj" fmla="val 147959"/>
            </a:avLst>
          </a:prstGeom>
          <a:solidFill>
            <a:srgbClr val="433C38"/>
          </a:solidFill>
          <a:ln>
            <a:solidFill>
              <a:srgbClr val="8E68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Link 4</a:t>
            </a:r>
          </a:p>
        </p:txBody>
      </p:sp>
      <p:sp>
        <p:nvSpPr>
          <p:cNvPr id="26" name="TextBox 25">
            <a:extLst>
              <a:ext uri="{FF2B5EF4-FFF2-40B4-BE49-F238E27FC236}">
                <a16:creationId xmlns:a16="http://schemas.microsoft.com/office/drawing/2014/main" id="{30676866-00B4-8135-94AB-984DC7B5D9E4}"/>
              </a:ext>
            </a:extLst>
          </p:cNvPr>
          <p:cNvSpPr txBox="1"/>
          <p:nvPr/>
        </p:nvSpPr>
        <p:spPr>
          <a:xfrm>
            <a:off x="910261" y="3923806"/>
            <a:ext cx="1319350" cy="369332"/>
          </a:xfrm>
          <a:prstGeom prst="rect">
            <a:avLst/>
          </a:prstGeom>
          <a:noFill/>
        </p:spPr>
        <p:txBody>
          <a:bodyPr wrap="square" rtlCol="0">
            <a:spAutoFit/>
          </a:bodyPr>
          <a:lstStyle/>
          <a:p>
            <a:r>
              <a:rPr lang="en-US">
                <a:solidFill>
                  <a:schemeClr val="accent2"/>
                </a:solidFill>
              </a:rPr>
              <a:t>V/R-Series</a:t>
            </a:r>
          </a:p>
        </p:txBody>
      </p:sp>
      <p:sp>
        <p:nvSpPr>
          <p:cNvPr id="14" name="Arrow: Pentagon 13">
            <a:extLst>
              <a:ext uri="{FF2B5EF4-FFF2-40B4-BE49-F238E27FC236}">
                <a16:creationId xmlns:a16="http://schemas.microsoft.com/office/drawing/2014/main" id="{3387A9E7-7DCE-A983-04C3-7DB5074E18CF}"/>
              </a:ext>
            </a:extLst>
          </p:cNvPr>
          <p:cNvSpPr/>
          <p:nvPr/>
        </p:nvSpPr>
        <p:spPr>
          <a:xfrm>
            <a:off x="838199" y="5022206"/>
            <a:ext cx="4789667" cy="351272"/>
          </a:xfrm>
          <a:prstGeom prst="homePlate">
            <a:avLst>
              <a:gd name="adj" fmla="val 147959"/>
            </a:avLst>
          </a:prstGeom>
          <a:solidFill>
            <a:srgbClr val="433C38"/>
          </a:solidFill>
          <a:ln>
            <a:solidFill>
              <a:srgbClr val="8E68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Link 14</a:t>
            </a:r>
          </a:p>
        </p:txBody>
      </p:sp>
      <p:sp>
        <p:nvSpPr>
          <p:cNvPr id="28" name="TextBox 27">
            <a:extLst>
              <a:ext uri="{FF2B5EF4-FFF2-40B4-BE49-F238E27FC236}">
                <a16:creationId xmlns:a16="http://schemas.microsoft.com/office/drawing/2014/main" id="{5B0C03FE-1CEE-F922-EB1C-22A339AD3382}"/>
              </a:ext>
            </a:extLst>
          </p:cNvPr>
          <p:cNvSpPr txBox="1"/>
          <p:nvPr/>
        </p:nvSpPr>
        <p:spPr>
          <a:xfrm>
            <a:off x="910261" y="5022206"/>
            <a:ext cx="963285" cy="369332"/>
          </a:xfrm>
          <a:prstGeom prst="rect">
            <a:avLst/>
          </a:prstGeom>
          <a:noFill/>
        </p:spPr>
        <p:txBody>
          <a:bodyPr wrap="square" rtlCol="0">
            <a:spAutoFit/>
          </a:bodyPr>
          <a:lstStyle/>
          <a:p>
            <a:r>
              <a:rPr lang="en-US">
                <a:solidFill>
                  <a:schemeClr val="accent2"/>
                </a:solidFill>
              </a:rPr>
              <a:t>TTY</a:t>
            </a:r>
          </a:p>
        </p:txBody>
      </p:sp>
      <p:sp>
        <p:nvSpPr>
          <p:cNvPr id="13" name="Arrow: Pentagon 12">
            <a:extLst>
              <a:ext uri="{FF2B5EF4-FFF2-40B4-BE49-F238E27FC236}">
                <a16:creationId xmlns:a16="http://schemas.microsoft.com/office/drawing/2014/main" id="{67469089-CB4E-1056-55BD-B971813A43E8}"/>
              </a:ext>
            </a:extLst>
          </p:cNvPr>
          <p:cNvSpPr/>
          <p:nvPr/>
        </p:nvSpPr>
        <p:spPr>
          <a:xfrm>
            <a:off x="838200" y="4351226"/>
            <a:ext cx="6400800" cy="607864"/>
          </a:xfrm>
          <a:prstGeom prst="homePlate">
            <a:avLst>
              <a:gd name="adj" fmla="val 86847"/>
            </a:avLst>
          </a:prstGeom>
          <a:solidFill>
            <a:srgbClr val="433C38"/>
          </a:solidFill>
          <a:ln>
            <a:solidFill>
              <a:srgbClr val="8E68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Link 11</a:t>
            </a:r>
          </a:p>
        </p:txBody>
      </p:sp>
      <p:sp>
        <p:nvSpPr>
          <p:cNvPr id="27" name="TextBox 26">
            <a:extLst>
              <a:ext uri="{FF2B5EF4-FFF2-40B4-BE49-F238E27FC236}">
                <a16:creationId xmlns:a16="http://schemas.microsoft.com/office/drawing/2014/main" id="{26D99D92-5DE8-7600-17C3-DFF461F21C4C}"/>
              </a:ext>
            </a:extLst>
          </p:cNvPr>
          <p:cNvSpPr txBox="1"/>
          <p:nvPr/>
        </p:nvSpPr>
        <p:spPr>
          <a:xfrm>
            <a:off x="934502" y="4351226"/>
            <a:ext cx="1429589" cy="369332"/>
          </a:xfrm>
          <a:prstGeom prst="rect">
            <a:avLst/>
          </a:prstGeom>
          <a:noFill/>
        </p:spPr>
        <p:txBody>
          <a:bodyPr wrap="square" rtlCol="0">
            <a:spAutoFit/>
          </a:bodyPr>
          <a:lstStyle/>
          <a:p>
            <a:r>
              <a:rPr lang="en-US">
                <a:solidFill>
                  <a:schemeClr val="accent2"/>
                </a:solidFill>
              </a:rPr>
              <a:t>M-Series</a:t>
            </a:r>
          </a:p>
        </p:txBody>
      </p:sp>
      <p:sp>
        <p:nvSpPr>
          <p:cNvPr id="29" name="TextBox 28">
            <a:extLst>
              <a:ext uri="{FF2B5EF4-FFF2-40B4-BE49-F238E27FC236}">
                <a16:creationId xmlns:a16="http://schemas.microsoft.com/office/drawing/2014/main" id="{565CD75D-DBF3-280E-D626-C8663AF6642A}"/>
              </a:ext>
            </a:extLst>
          </p:cNvPr>
          <p:cNvSpPr txBox="1"/>
          <p:nvPr/>
        </p:nvSpPr>
        <p:spPr>
          <a:xfrm>
            <a:off x="934502" y="4620474"/>
            <a:ext cx="1429589" cy="369332"/>
          </a:xfrm>
          <a:prstGeom prst="rect">
            <a:avLst/>
          </a:prstGeom>
          <a:noFill/>
        </p:spPr>
        <p:txBody>
          <a:bodyPr wrap="square" rtlCol="0">
            <a:spAutoFit/>
          </a:bodyPr>
          <a:lstStyle/>
          <a:p>
            <a:r>
              <a:rPr lang="en-US">
                <a:solidFill>
                  <a:schemeClr val="accent2"/>
                </a:solidFill>
              </a:rPr>
              <a:t>FJ-Series</a:t>
            </a:r>
          </a:p>
        </p:txBody>
      </p:sp>
      <p:sp>
        <p:nvSpPr>
          <p:cNvPr id="30" name="TextBox 29">
            <a:extLst>
              <a:ext uri="{FF2B5EF4-FFF2-40B4-BE49-F238E27FC236}">
                <a16:creationId xmlns:a16="http://schemas.microsoft.com/office/drawing/2014/main" id="{D731C3F9-649F-FF51-8044-2A551D2614E0}"/>
              </a:ext>
            </a:extLst>
          </p:cNvPr>
          <p:cNvSpPr txBox="1"/>
          <p:nvPr/>
        </p:nvSpPr>
        <p:spPr>
          <a:xfrm>
            <a:off x="7319904" y="2683737"/>
            <a:ext cx="914400" cy="369332"/>
          </a:xfrm>
          <a:prstGeom prst="rect">
            <a:avLst/>
          </a:prstGeom>
          <a:noFill/>
        </p:spPr>
        <p:txBody>
          <a:bodyPr wrap="square" rtlCol="0">
            <a:spAutoFit/>
          </a:bodyPr>
          <a:lstStyle/>
          <a:p>
            <a:r>
              <a:rPr lang="en-US" b="1"/>
              <a:t>VMF</a:t>
            </a:r>
          </a:p>
        </p:txBody>
      </p:sp>
      <p:sp>
        <p:nvSpPr>
          <p:cNvPr id="31" name="TextBox 30">
            <a:extLst>
              <a:ext uri="{FF2B5EF4-FFF2-40B4-BE49-F238E27FC236}">
                <a16:creationId xmlns:a16="http://schemas.microsoft.com/office/drawing/2014/main" id="{4B2A631A-517F-DAD1-CCC9-6C43D30097F4}"/>
              </a:ext>
            </a:extLst>
          </p:cNvPr>
          <p:cNvSpPr txBox="1"/>
          <p:nvPr/>
        </p:nvSpPr>
        <p:spPr>
          <a:xfrm>
            <a:off x="9871363" y="3372417"/>
            <a:ext cx="914400" cy="369332"/>
          </a:xfrm>
          <a:prstGeom prst="rect">
            <a:avLst/>
          </a:prstGeom>
          <a:noFill/>
        </p:spPr>
        <p:txBody>
          <a:bodyPr wrap="square" rtlCol="0">
            <a:spAutoFit/>
          </a:bodyPr>
          <a:lstStyle/>
          <a:p>
            <a:r>
              <a:rPr lang="en-US" b="1"/>
              <a:t>Link 16</a:t>
            </a:r>
          </a:p>
        </p:txBody>
      </p:sp>
      <p:sp>
        <p:nvSpPr>
          <p:cNvPr id="32" name="TextBox 31">
            <a:extLst>
              <a:ext uri="{FF2B5EF4-FFF2-40B4-BE49-F238E27FC236}">
                <a16:creationId xmlns:a16="http://schemas.microsoft.com/office/drawing/2014/main" id="{003D980A-DEEE-1636-EDCD-3861597042AD}"/>
              </a:ext>
            </a:extLst>
          </p:cNvPr>
          <p:cNvSpPr txBox="1"/>
          <p:nvPr/>
        </p:nvSpPr>
        <p:spPr>
          <a:xfrm>
            <a:off x="5855943" y="3963067"/>
            <a:ext cx="914400" cy="369332"/>
          </a:xfrm>
          <a:prstGeom prst="rect">
            <a:avLst/>
          </a:prstGeom>
          <a:noFill/>
        </p:spPr>
        <p:txBody>
          <a:bodyPr wrap="square" rtlCol="0">
            <a:spAutoFit/>
          </a:bodyPr>
          <a:lstStyle/>
          <a:p>
            <a:r>
              <a:rPr lang="en-US" b="1"/>
              <a:t>Link 22</a:t>
            </a:r>
          </a:p>
        </p:txBody>
      </p:sp>
      <p:sp>
        <p:nvSpPr>
          <p:cNvPr id="33" name="Arrow: Pentagon 32">
            <a:extLst>
              <a:ext uri="{FF2B5EF4-FFF2-40B4-BE49-F238E27FC236}">
                <a16:creationId xmlns:a16="http://schemas.microsoft.com/office/drawing/2014/main" id="{EB909ED1-120D-801C-7833-95894AFE962E}"/>
              </a:ext>
            </a:extLst>
          </p:cNvPr>
          <p:cNvSpPr/>
          <p:nvPr/>
        </p:nvSpPr>
        <p:spPr>
          <a:xfrm>
            <a:off x="4552950" y="3477295"/>
            <a:ext cx="4789669" cy="351272"/>
          </a:xfrm>
          <a:prstGeom prst="homePlate">
            <a:avLst>
              <a:gd name="adj" fmla="val 147959"/>
            </a:avLst>
          </a:prstGeom>
          <a:solidFill>
            <a:srgbClr val="433C38"/>
          </a:solidFill>
          <a:ln>
            <a:solidFill>
              <a:srgbClr val="8E68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JRE</a:t>
            </a:r>
          </a:p>
        </p:txBody>
      </p:sp>
      <p:sp>
        <p:nvSpPr>
          <p:cNvPr id="37" name="TextBox 36">
            <a:extLst>
              <a:ext uri="{FF2B5EF4-FFF2-40B4-BE49-F238E27FC236}">
                <a16:creationId xmlns:a16="http://schemas.microsoft.com/office/drawing/2014/main" id="{DE4FDCCD-B207-8800-056A-F41275971AAB}"/>
              </a:ext>
            </a:extLst>
          </p:cNvPr>
          <p:cNvSpPr txBox="1"/>
          <p:nvPr/>
        </p:nvSpPr>
        <p:spPr>
          <a:xfrm>
            <a:off x="916132" y="3043791"/>
            <a:ext cx="914400" cy="369332"/>
          </a:xfrm>
          <a:prstGeom prst="rect">
            <a:avLst/>
          </a:prstGeom>
          <a:noFill/>
        </p:spPr>
        <p:txBody>
          <a:bodyPr wrap="square" rtlCol="0">
            <a:spAutoFit/>
          </a:bodyPr>
          <a:lstStyle/>
          <a:p>
            <a:r>
              <a:rPr lang="en-US">
                <a:solidFill>
                  <a:schemeClr val="accent2"/>
                </a:solidFill>
              </a:rPr>
              <a:t>J-Series</a:t>
            </a:r>
          </a:p>
        </p:txBody>
      </p:sp>
      <p:sp>
        <p:nvSpPr>
          <p:cNvPr id="38" name="TextBox 37">
            <a:extLst>
              <a:ext uri="{FF2B5EF4-FFF2-40B4-BE49-F238E27FC236}">
                <a16:creationId xmlns:a16="http://schemas.microsoft.com/office/drawing/2014/main" id="{C9BF73CC-89CA-9428-A21E-13098B47B738}"/>
              </a:ext>
            </a:extLst>
          </p:cNvPr>
          <p:cNvSpPr txBox="1"/>
          <p:nvPr/>
        </p:nvSpPr>
        <p:spPr>
          <a:xfrm>
            <a:off x="4637757" y="3460974"/>
            <a:ext cx="914400" cy="369332"/>
          </a:xfrm>
          <a:prstGeom prst="rect">
            <a:avLst/>
          </a:prstGeom>
          <a:noFill/>
        </p:spPr>
        <p:txBody>
          <a:bodyPr wrap="square" rtlCol="0">
            <a:spAutoFit/>
          </a:bodyPr>
          <a:lstStyle>
            <a:defPPr>
              <a:defRPr lang="en-US"/>
            </a:defPPr>
            <a:lvl1pPr>
              <a:defRPr>
                <a:solidFill>
                  <a:schemeClr val="accent2"/>
                </a:solidFill>
              </a:defRPr>
            </a:lvl1pPr>
          </a:lstStyle>
          <a:p>
            <a:r>
              <a:rPr lang="en-US"/>
              <a:t>F-Series</a:t>
            </a:r>
          </a:p>
        </p:txBody>
      </p:sp>
      <p:graphicFrame>
        <p:nvGraphicFramePr>
          <p:cNvPr id="39" name="Table 39">
            <a:extLst>
              <a:ext uri="{FF2B5EF4-FFF2-40B4-BE49-F238E27FC236}">
                <a16:creationId xmlns:a16="http://schemas.microsoft.com/office/drawing/2014/main" id="{1429CAC3-8167-F32B-F360-14AB4A98C31F}"/>
              </a:ext>
            </a:extLst>
          </p:cNvPr>
          <p:cNvGraphicFramePr>
            <a:graphicFrameLocks noGrp="1"/>
          </p:cNvGraphicFramePr>
          <p:nvPr>
            <p:extLst>
              <p:ext uri="{D42A27DB-BD31-4B8C-83A1-F6EECF244321}">
                <p14:modId xmlns:p14="http://schemas.microsoft.com/office/powerpoint/2010/main" val="846235935"/>
              </p:ext>
            </p:extLst>
          </p:nvPr>
        </p:nvGraphicFramePr>
        <p:xfrm>
          <a:off x="1171575" y="5650657"/>
          <a:ext cx="9353550" cy="370840"/>
        </p:xfrm>
        <a:graphic>
          <a:graphicData uri="http://schemas.openxmlformats.org/drawingml/2006/table">
            <a:tbl>
              <a:tblPr firstRow="1" bandRow="1">
                <a:tableStyleId>{5C22544A-7EE6-4342-B048-85BDC9FD1C3A}</a:tableStyleId>
              </a:tblPr>
              <a:tblGrid>
                <a:gridCol w="1558925">
                  <a:extLst>
                    <a:ext uri="{9D8B030D-6E8A-4147-A177-3AD203B41FA5}">
                      <a16:colId xmlns:a16="http://schemas.microsoft.com/office/drawing/2014/main" val="2446930518"/>
                    </a:ext>
                  </a:extLst>
                </a:gridCol>
                <a:gridCol w="1558925">
                  <a:extLst>
                    <a:ext uri="{9D8B030D-6E8A-4147-A177-3AD203B41FA5}">
                      <a16:colId xmlns:a16="http://schemas.microsoft.com/office/drawing/2014/main" val="3022519342"/>
                    </a:ext>
                  </a:extLst>
                </a:gridCol>
                <a:gridCol w="1558925">
                  <a:extLst>
                    <a:ext uri="{9D8B030D-6E8A-4147-A177-3AD203B41FA5}">
                      <a16:colId xmlns:a16="http://schemas.microsoft.com/office/drawing/2014/main" val="3122402805"/>
                    </a:ext>
                  </a:extLst>
                </a:gridCol>
                <a:gridCol w="1558925">
                  <a:extLst>
                    <a:ext uri="{9D8B030D-6E8A-4147-A177-3AD203B41FA5}">
                      <a16:colId xmlns:a16="http://schemas.microsoft.com/office/drawing/2014/main" val="1945182487"/>
                    </a:ext>
                  </a:extLst>
                </a:gridCol>
                <a:gridCol w="1558925">
                  <a:extLst>
                    <a:ext uri="{9D8B030D-6E8A-4147-A177-3AD203B41FA5}">
                      <a16:colId xmlns:a16="http://schemas.microsoft.com/office/drawing/2014/main" val="519192237"/>
                    </a:ext>
                  </a:extLst>
                </a:gridCol>
                <a:gridCol w="1558925">
                  <a:extLst>
                    <a:ext uri="{9D8B030D-6E8A-4147-A177-3AD203B41FA5}">
                      <a16:colId xmlns:a16="http://schemas.microsoft.com/office/drawing/2014/main" val="3373578353"/>
                    </a:ext>
                  </a:extLst>
                </a:gridCol>
              </a:tblGrid>
              <a:tr h="370840">
                <a:tc>
                  <a:txBody>
                    <a:bodyPr/>
                    <a:lstStyle/>
                    <a:p>
                      <a:pPr algn="ctr"/>
                      <a:r>
                        <a:rPr lang="en-US"/>
                        <a:t>1980’s</a:t>
                      </a:r>
                    </a:p>
                  </a:txBody>
                  <a:tcPr>
                    <a:solidFill>
                      <a:srgbClr val="6E814C"/>
                    </a:solidFill>
                  </a:tcPr>
                </a:tc>
                <a:tc>
                  <a:txBody>
                    <a:bodyPr/>
                    <a:lstStyle/>
                    <a:p>
                      <a:pPr algn="ctr"/>
                      <a:r>
                        <a:rPr lang="en-US"/>
                        <a:t>1990’s</a:t>
                      </a:r>
                    </a:p>
                  </a:txBody>
                  <a:tcPr>
                    <a:solidFill>
                      <a:srgbClr val="6E814C"/>
                    </a:solidFill>
                  </a:tcPr>
                </a:tc>
                <a:tc>
                  <a:txBody>
                    <a:bodyPr/>
                    <a:lstStyle/>
                    <a:p>
                      <a:pPr algn="ctr"/>
                      <a:r>
                        <a:rPr lang="en-US"/>
                        <a:t>2000’s</a:t>
                      </a:r>
                    </a:p>
                  </a:txBody>
                  <a:tcPr>
                    <a:solidFill>
                      <a:srgbClr val="6E814C"/>
                    </a:solidFill>
                  </a:tcPr>
                </a:tc>
                <a:tc>
                  <a:txBody>
                    <a:bodyPr/>
                    <a:lstStyle/>
                    <a:p>
                      <a:pPr algn="ctr"/>
                      <a:r>
                        <a:rPr lang="en-US"/>
                        <a:t>2010’s</a:t>
                      </a:r>
                    </a:p>
                  </a:txBody>
                  <a:tcPr>
                    <a:solidFill>
                      <a:srgbClr val="6E814C"/>
                    </a:solidFill>
                  </a:tcPr>
                </a:tc>
                <a:tc>
                  <a:txBody>
                    <a:bodyPr/>
                    <a:lstStyle/>
                    <a:p>
                      <a:pPr algn="ctr"/>
                      <a:r>
                        <a:rPr lang="en-US"/>
                        <a:t>2020’s</a:t>
                      </a:r>
                    </a:p>
                  </a:txBody>
                  <a:tcPr>
                    <a:solidFill>
                      <a:srgbClr val="6E814C"/>
                    </a:solidFill>
                  </a:tcPr>
                </a:tc>
                <a:tc>
                  <a:txBody>
                    <a:bodyPr/>
                    <a:lstStyle/>
                    <a:p>
                      <a:pPr algn="ctr"/>
                      <a:r>
                        <a:rPr lang="en-US"/>
                        <a:t>2030’s</a:t>
                      </a:r>
                    </a:p>
                  </a:txBody>
                  <a:tcPr>
                    <a:solidFill>
                      <a:srgbClr val="6E814C"/>
                    </a:solidFill>
                  </a:tcPr>
                </a:tc>
                <a:extLst>
                  <a:ext uri="{0D108BD9-81ED-4DB2-BD59-A6C34878D82A}">
                    <a16:rowId xmlns:a16="http://schemas.microsoft.com/office/drawing/2014/main" val="303222811"/>
                  </a:ext>
                </a:extLst>
              </a:tr>
            </a:tbl>
          </a:graphicData>
        </a:graphic>
      </p:graphicFrame>
      <p:sp>
        <p:nvSpPr>
          <p:cNvPr id="40" name="TextBox 39">
            <a:extLst>
              <a:ext uri="{FF2B5EF4-FFF2-40B4-BE49-F238E27FC236}">
                <a16:creationId xmlns:a16="http://schemas.microsoft.com/office/drawing/2014/main" id="{73B20D18-A5C1-8891-0A18-19837F5789D2}"/>
              </a:ext>
            </a:extLst>
          </p:cNvPr>
          <p:cNvSpPr txBox="1"/>
          <p:nvPr/>
        </p:nvSpPr>
        <p:spPr>
          <a:xfrm>
            <a:off x="906605" y="2358461"/>
            <a:ext cx="1015462" cy="369332"/>
          </a:xfrm>
          <a:prstGeom prst="rect">
            <a:avLst/>
          </a:prstGeom>
          <a:noFill/>
        </p:spPr>
        <p:txBody>
          <a:bodyPr wrap="square" rtlCol="0">
            <a:spAutoFit/>
          </a:bodyPr>
          <a:lstStyle/>
          <a:p>
            <a:r>
              <a:rPr lang="en-US">
                <a:solidFill>
                  <a:schemeClr val="accent2"/>
                </a:solidFill>
              </a:rPr>
              <a:t>K-Series</a:t>
            </a:r>
          </a:p>
        </p:txBody>
      </p:sp>
      <p:sp>
        <p:nvSpPr>
          <p:cNvPr id="41" name="Rectangle: Rounded Corners 40">
            <a:extLst>
              <a:ext uri="{FF2B5EF4-FFF2-40B4-BE49-F238E27FC236}">
                <a16:creationId xmlns:a16="http://schemas.microsoft.com/office/drawing/2014/main" id="{79194926-AC59-D2EE-B204-5FD620966BCC}"/>
              </a:ext>
            </a:extLst>
          </p:cNvPr>
          <p:cNvSpPr/>
          <p:nvPr/>
        </p:nvSpPr>
        <p:spPr>
          <a:xfrm>
            <a:off x="9434452" y="1246044"/>
            <a:ext cx="2520326" cy="1380731"/>
          </a:xfrm>
          <a:prstGeom prst="roundRect">
            <a:avLst/>
          </a:prstGeom>
          <a:solidFill>
            <a:schemeClr val="tx1">
              <a:lumMod val="85000"/>
              <a:lumOff val="15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Joint Family of TDLs</a:t>
            </a:r>
          </a:p>
        </p:txBody>
      </p:sp>
      <p:sp>
        <p:nvSpPr>
          <p:cNvPr id="42" name="Rectangle: Rounded Corners 41">
            <a:extLst>
              <a:ext uri="{FF2B5EF4-FFF2-40B4-BE49-F238E27FC236}">
                <a16:creationId xmlns:a16="http://schemas.microsoft.com/office/drawing/2014/main" id="{C183F306-09B8-8D19-8EC1-3D18B2F59E45}"/>
              </a:ext>
            </a:extLst>
          </p:cNvPr>
          <p:cNvSpPr/>
          <p:nvPr/>
        </p:nvSpPr>
        <p:spPr>
          <a:xfrm>
            <a:off x="1258217" y="6202862"/>
            <a:ext cx="3294733" cy="484330"/>
          </a:xfrm>
          <a:prstGeom prst="roundRect">
            <a:avLst/>
          </a:prstGeom>
          <a:solidFill>
            <a:schemeClr val="tx1">
              <a:lumMod val="85000"/>
              <a:lumOff val="15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Multiple Message Standards</a:t>
            </a:r>
          </a:p>
        </p:txBody>
      </p:sp>
      <p:sp>
        <p:nvSpPr>
          <p:cNvPr id="43" name="Rectangle: Rounded Corners 42">
            <a:extLst>
              <a:ext uri="{FF2B5EF4-FFF2-40B4-BE49-F238E27FC236}">
                <a16:creationId xmlns:a16="http://schemas.microsoft.com/office/drawing/2014/main" id="{C86283B7-D6E1-3E57-8DD2-A5FD47636A9D}"/>
              </a:ext>
            </a:extLst>
          </p:cNvPr>
          <p:cNvSpPr/>
          <p:nvPr/>
        </p:nvSpPr>
        <p:spPr>
          <a:xfrm>
            <a:off x="6650970" y="6202206"/>
            <a:ext cx="3552883" cy="472116"/>
          </a:xfrm>
          <a:prstGeom prst="roundRect">
            <a:avLst/>
          </a:prstGeom>
          <a:solidFill>
            <a:schemeClr val="tx1">
              <a:lumMod val="85000"/>
              <a:lumOff val="15000"/>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Common Message Standards</a:t>
            </a:r>
          </a:p>
        </p:txBody>
      </p:sp>
      <p:sp>
        <p:nvSpPr>
          <p:cNvPr id="44" name="Title 7">
            <a:extLst>
              <a:ext uri="{FF2B5EF4-FFF2-40B4-BE49-F238E27FC236}">
                <a16:creationId xmlns:a16="http://schemas.microsoft.com/office/drawing/2014/main" id="{95EA5047-B2E0-A325-A8B6-291C8BC31B41}"/>
              </a:ext>
            </a:extLst>
          </p:cNvPr>
          <p:cNvSpPr>
            <a:spLocks noGrp="1"/>
          </p:cNvSpPr>
          <p:nvPr>
            <p:ph type="title"/>
          </p:nvPr>
        </p:nvSpPr>
        <p:spPr>
          <a:xfrm>
            <a:off x="838200" y="365126"/>
            <a:ext cx="7068015" cy="829866"/>
          </a:xfrm>
          <a:solidFill>
            <a:schemeClr val="tx1">
              <a:alpha val="42000"/>
            </a:schemeClr>
          </a:solidFill>
          <a:ln>
            <a:solidFill>
              <a:schemeClr val="bg1"/>
            </a:solidFill>
            <a:prstDash val="dash"/>
          </a:ln>
        </p:spPr>
        <p:txBody>
          <a:bodyPr vert="horz" lIns="91440" tIns="45720" rIns="91440" bIns="45720" rtlCol="0" anchor="ctr">
            <a:normAutofit/>
          </a:bodyPr>
          <a:lstStyle/>
          <a:p>
            <a:r>
              <a:rPr lang="en-US" sz="4000">
                <a:solidFill>
                  <a:srgbClr val="BFB27D"/>
                </a:solidFill>
              </a:rPr>
              <a:t>2.3 Multi Link Environment</a:t>
            </a:r>
          </a:p>
        </p:txBody>
      </p:sp>
      <p:sp>
        <p:nvSpPr>
          <p:cNvPr id="2" name="Slide Number Placeholder 1">
            <a:extLst>
              <a:ext uri="{FF2B5EF4-FFF2-40B4-BE49-F238E27FC236}">
                <a16:creationId xmlns:a16="http://schemas.microsoft.com/office/drawing/2014/main" id="{1216F53D-D6FB-49E2-C63C-7A84FA403817}"/>
              </a:ext>
            </a:extLst>
          </p:cNvPr>
          <p:cNvSpPr>
            <a:spLocks noGrp="1"/>
          </p:cNvSpPr>
          <p:nvPr>
            <p:ph type="sldNum" sz="quarter" idx="12"/>
          </p:nvPr>
        </p:nvSpPr>
        <p:spPr>
          <a:xfrm>
            <a:off x="9441178"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B1316EE-4292-0138-AF9E-C210CDFB0BC3}"/>
              </a:ext>
            </a:extLst>
          </p:cNvPr>
          <p:cNvSpPr txBox="1"/>
          <p:nvPr/>
        </p:nvSpPr>
        <p:spPr>
          <a:xfrm>
            <a:off x="161925" y="6432426"/>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Calibri" panose="020F0502020204030204"/>
                <a:ea typeface="+mn-ea"/>
                <a:cs typeface="Calibri"/>
              </a:rPr>
              <a:t>MW</a:t>
            </a:r>
          </a:p>
        </p:txBody>
      </p:sp>
    </p:spTree>
    <p:extLst>
      <p:ext uri="{BB962C8B-B14F-4D97-AF65-F5344CB8AC3E}">
        <p14:creationId xmlns:p14="http://schemas.microsoft.com/office/powerpoint/2010/main" val="1805964696"/>
      </p:ext>
    </p:extLst>
  </p:cSld>
  <p:clrMapOvr>
    <a:masterClrMapping/>
  </p:clrMapOvr>
  <mc:AlternateContent xmlns:mc="http://schemas.openxmlformats.org/markup-compatibility/2006" xmlns:p14="http://schemas.microsoft.com/office/powerpoint/2010/main">
    <mc:Choice Requires="p14">
      <p:transition spd="slow" p14:dur="2000" advTm="40248"/>
    </mc:Choice>
    <mc:Fallback xmlns="">
      <p:transition spd="slow" advTm="4024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D7608-0B8D-9E2B-64A3-8F0E187F1348}"/>
              </a:ext>
            </a:extLst>
          </p:cNvPr>
          <p:cNvSpPr>
            <a:spLocks noGrp="1"/>
          </p:cNvSpPr>
          <p:nvPr>
            <p:ph type="title"/>
          </p:nvPr>
        </p:nvSpPr>
        <p:spPr>
          <a:xfrm>
            <a:off x="501773" y="363057"/>
            <a:ext cx="10515600" cy="1325563"/>
          </a:xfrm>
        </p:spPr>
        <p:txBody>
          <a:bodyPr/>
          <a:lstStyle/>
          <a:p>
            <a:r>
              <a:rPr lang="en-US">
                <a:latin typeface="Impact"/>
              </a:rPr>
              <a:t> 2.4 The Larger SoS</a:t>
            </a:r>
          </a:p>
          <a:p>
            <a:endParaRPr lang="en-US">
              <a:latin typeface="Impact"/>
            </a:endParaRPr>
          </a:p>
        </p:txBody>
      </p:sp>
      <p:sp>
        <p:nvSpPr>
          <p:cNvPr id="3" name="Slide Number Placeholder 2">
            <a:extLst>
              <a:ext uri="{FF2B5EF4-FFF2-40B4-BE49-F238E27FC236}">
                <a16:creationId xmlns:a16="http://schemas.microsoft.com/office/drawing/2014/main" id="{45457C10-B7C5-0990-0D0D-D30B6316171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560C00EC-476B-414A-7D0B-24575878C56E}"/>
              </a:ext>
            </a:extLst>
          </p:cNvPr>
          <p:cNvGrpSpPr/>
          <p:nvPr/>
        </p:nvGrpSpPr>
        <p:grpSpPr>
          <a:xfrm>
            <a:off x="6597772" y="-31108"/>
            <a:ext cx="5594227" cy="6889108"/>
            <a:chOff x="5263963" y="238322"/>
            <a:chExt cx="5732269" cy="7230356"/>
          </a:xfrm>
        </p:grpSpPr>
        <p:pic>
          <p:nvPicPr>
            <p:cNvPr id="4098" name="Picture 2" descr="NATO Link 22 tactical datalink integrated into naval surveillance system -  Military Embedded Systems">
              <a:extLst>
                <a:ext uri="{FF2B5EF4-FFF2-40B4-BE49-F238E27FC236}">
                  <a16:creationId xmlns:a16="http://schemas.microsoft.com/office/drawing/2014/main" id="{F27E1632-B0CF-364E-0EA5-C27EBE51FE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3963" y="238322"/>
              <a:ext cx="5732269" cy="345038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22 And F-35 Datalinks Finally Talk Freely With Each Other Thanks To A U-2  Flying Translator">
              <a:extLst>
                <a:ext uri="{FF2B5EF4-FFF2-40B4-BE49-F238E27FC236}">
                  <a16:creationId xmlns:a16="http://schemas.microsoft.com/office/drawing/2014/main" id="{34A898E4-4557-0204-0000-83131865B6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3963" y="3688704"/>
              <a:ext cx="5732269" cy="377997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57A7D966-2005-99EB-D78D-EA4098E1BCD0}"/>
              </a:ext>
            </a:extLst>
          </p:cNvPr>
          <p:cNvSpPr txBox="1"/>
          <p:nvPr/>
        </p:nvSpPr>
        <p:spPr>
          <a:xfrm>
            <a:off x="11452378" y="180459"/>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D7D31">
                    <a:lumMod val="60000"/>
                    <a:lumOff val="40000"/>
                  </a:srgbClr>
                </a:solidFill>
                <a:effectLst/>
                <a:uLnTx/>
                <a:uFillTx/>
                <a:latin typeface="Calibri" panose="020F0502020204030204"/>
                <a:ea typeface="+mn-ea"/>
                <a:cs typeface="Calibri"/>
              </a:rPr>
              <a:t>MW</a:t>
            </a:r>
          </a:p>
        </p:txBody>
      </p:sp>
      <p:pic>
        <p:nvPicPr>
          <p:cNvPr id="6" name="Picture 5">
            <a:extLst>
              <a:ext uri="{FF2B5EF4-FFF2-40B4-BE49-F238E27FC236}">
                <a16:creationId xmlns:a16="http://schemas.microsoft.com/office/drawing/2014/main" id="{A672B354-BCF6-7856-C8F3-F23287350AD9}"/>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Lst>
          </a:blip>
          <a:srcRect l="7631" t="3513" r="11139"/>
          <a:stretch/>
        </p:blipFill>
        <p:spPr>
          <a:xfrm>
            <a:off x="739622" y="1180305"/>
            <a:ext cx="5019951" cy="550110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A207EF4A-2E23-0DA0-B5A0-2E14FB0CD753}"/>
              </a:ext>
            </a:extLst>
          </p:cNvPr>
          <p:cNvSpPr txBox="1"/>
          <p:nvPr/>
        </p:nvSpPr>
        <p:spPr>
          <a:xfrm>
            <a:off x="6597772" y="-31108"/>
            <a:ext cx="5594228" cy="6971139"/>
          </a:xfrm>
          <a:prstGeom prst="rect">
            <a:avLst/>
          </a:prstGeom>
          <a:solidFill>
            <a:srgbClr val="252C25">
              <a:alpha val="78000"/>
            </a:srgbClr>
          </a:solidFill>
        </p:spPr>
        <p:txBody>
          <a:bodyPr wrap="square" lIns="91440" tIns="45720" rIns="91440" bIns="45720" rtlCol="0" anchor="t">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2000">
              <a:solidFill>
                <a:prstClr val="white"/>
              </a:solidFill>
              <a:latin typeface="Calibri" panose="020F0502020204030204"/>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A </a:t>
            </a:r>
            <a:r>
              <a:rPr kumimoji="0" lang="en-US" sz="2000" b="1" i="0" u="none" strike="noStrike" kern="1200" cap="none" spc="0" normalizeH="0" baseline="0" noProof="0">
                <a:ln>
                  <a:noFill/>
                </a:ln>
                <a:solidFill>
                  <a:prstClr val="white"/>
                </a:solidFill>
                <a:effectLst/>
                <a:uLnTx/>
                <a:uFillTx/>
                <a:latin typeface="Calibri" panose="020F0502020204030204"/>
                <a:ea typeface="+mn-ea"/>
                <a:cs typeface="+mn-cs"/>
              </a:rPr>
              <a:t>platform</a:t>
            </a: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 that provides </a:t>
            </a:r>
            <a:r>
              <a:rPr kumimoji="0" lang="en-US" sz="2000" b="1" i="0" u="none" strike="noStrike" kern="1200" cap="none" spc="0" normalizeH="0" baseline="0" noProof="0">
                <a:ln>
                  <a:noFill/>
                </a:ln>
                <a:solidFill>
                  <a:prstClr val="white"/>
                </a:solidFill>
                <a:effectLst/>
                <a:uLnTx/>
                <a:uFillTx/>
                <a:latin typeface="Calibri" panose="020F0502020204030204"/>
                <a:ea typeface="+mn-ea"/>
                <a:cs typeface="+mn-cs"/>
              </a:rPr>
              <a:t>exchange</a:t>
            </a: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 of voice, video, and data </a:t>
            </a:r>
            <a:r>
              <a:rPr kumimoji="0" lang="en-US" sz="2000" b="1" i="0" u="none" strike="noStrike" kern="1200" cap="none" spc="0" normalizeH="0" baseline="0" noProof="0">
                <a:ln>
                  <a:noFill/>
                </a:ln>
                <a:solidFill>
                  <a:prstClr val="white"/>
                </a:solidFill>
                <a:effectLst/>
                <a:uLnTx/>
                <a:uFillTx/>
                <a:latin typeface="Calibri" panose="020F0502020204030204"/>
                <a:ea typeface="+mn-ea"/>
                <a:cs typeface="+mn-cs"/>
              </a:rPr>
              <a:t>communications</a:t>
            </a: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 between military entities- ground vessels, aircrafts, &amp; navy vessels in real-time</a:t>
            </a: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Calibri"/>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Made to operate in challenging environments</a:t>
            </a: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Calibri"/>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Uses a </a:t>
            </a:r>
            <a:r>
              <a:rPr kumimoji="0" lang="en-US" sz="2000" b="1" i="0" u="none" strike="noStrike" kern="1200" cap="none" spc="0" normalizeH="0" baseline="0" noProof="0">
                <a:ln>
                  <a:noFill/>
                </a:ln>
                <a:solidFill>
                  <a:prstClr val="white"/>
                </a:solidFill>
                <a:effectLst/>
                <a:uLnTx/>
                <a:uFillTx/>
                <a:latin typeface="Calibri" panose="020F0502020204030204"/>
                <a:ea typeface="+mn-ea"/>
                <a:cs typeface="+mn-cs"/>
              </a:rPr>
              <a:t>combination</a:t>
            </a: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 of line-of-sight communication links and satellite</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Uses </a:t>
            </a:r>
            <a:r>
              <a:rPr kumimoji="0" lang="en-US" sz="2000" b="1" i="0" u="none" strike="noStrike" kern="1200" cap="none" spc="0" normalizeH="0" baseline="0" noProof="0">
                <a:ln>
                  <a:noFill/>
                </a:ln>
                <a:solidFill>
                  <a:prstClr val="white"/>
                </a:solidFill>
                <a:effectLst/>
                <a:uLnTx/>
                <a:uFillTx/>
                <a:latin typeface="Calibri" panose="020F0502020204030204"/>
                <a:ea typeface="+mn-ea"/>
                <a:cs typeface="+mn-cs"/>
              </a:rPr>
              <a:t>standardized</a:t>
            </a: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 data formats &amp; protocols to ensure interoperability between links </a:t>
            </a: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Calibri"/>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0" u="sng" strike="noStrike" kern="1200" cap="none" spc="0" normalizeH="0" baseline="0" noProof="0">
                <a:ln>
                  <a:noFill/>
                </a:ln>
                <a:solidFill>
                  <a:schemeClr val="accent4"/>
                </a:solidFill>
                <a:effectLst/>
                <a:uLnTx/>
                <a:uFillTx/>
                <a:latin typeface="Calibri" panose="020F0502020204030204"/>
                <a:ea typeface="+mn-ea"/>
                <a:cs typeface="+mn-cs"/>
              </a:rPr>
              <a:t>Integrates</a:t>
            </a:r>
            <a:r>
              <a:rPr kumimoji="0" lang="en-US" sz="2000" b="0" i="0" u="none" strike="noStrike" kern="1200" cap="none" spc="0" normalizeH="0" baseline="0" noProof="0">
                <a:ln>
                  <a:noFill/>
                </a:ln>
                <a:solidFill>
                  <a:schemeClr val="accent4"/>
                </a:solidFill>
                <a:effectLst/>
                <a:uLnTx/>
                <a:uFillTx/>
                <a:latin typeface="Calibri" panose="020F0502020204030204"/>
                <a:ea typeface="+mn-ea"/>
                <a:cs typeface="+mn-cs"/>
              </a:rPr>
              <a:t> with other mission systems to bring awareness to commanders </a:t>
            </a:r>
          </a:p>
          <a:p>
            <a:pPr marR="0" lvl="1" algn="l" defTabSz="914400" rtl="0" eaLnBrk="1" fontAlgn="auto" latinLnBrk="0" hangingPunct="1">
              <a:lnSpc>
                <a:spcPct val="100000"/>
              </a:lnSpc>
              <a:spcBef>
                <a:spcPts val="0"/>
              </a:spcBef>
              <a:spcAft>
                <a:spcPts val="0"/>
              </a:spcAft>
              <a:buClrTx/>
              <a:buSzTx/>
              <a:tabLst/>
              <a:defRPr/>
            </a:pPr>
            <a:endParaRPr lang="en-US" sz="2000" noProof="0">
              <a:solidFill>
                <a:prstClr val="white"/>
              </a:solidFill>
              <a:latin typeface="Calibri" panose="020F0502020204030204"/>
            </a:endParaRPr>
          </a:p>
          <a:p>
            <a:pPr marR="0" lvl="1" algn="l"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Calibri"/>
            </a:endParaRP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prstClr val="white"/>
                </a:solidFill>
                <a:effectLst/>
                <a:uLnTx/>
                <a:uFillTx/>
                <a:latin typeface="Calibri" panose="020F0502020204030204"/>
                <a:ea typeface="+mn-ea"/>
                <a:cs typeface="+mn-cs"/>
              </a:rPr>
              <a:t>SoS – System of Systems</a:t>
            </a:r>
          </a:p>
        </p:txBody>
      </p:sp>
      <p:sp>
        <p:nvSpPr>
          <p:cNvPr id="8" name="Slide Number Placeholder 1">
            <a:extLst>
              <a:ext uri="{FF2B5EF4-FFF2-40B4-BE49-F238E27FC236}">
                <a16:creationId xmlns:a16="http://schemas.microsoft.com/office/drawing/2014/main" id="{BD45124E-71A4-40E3-2F6F-682C704CF817}"/>
              </a:ext>
            </a:extLst>
          </p:cNvPr>
          <p:cNvSpPr txBox="1">
            <a:spLocks/>
          </p:cNvSpPr>
          <p:nvPr/>
        </p:nvSpPr>
        <p:spPr>
          <a:xfrm>
            <a:off x="9433557" y="652831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330EA680-D336-4FF7-8B7A-9848BB0A1C32}" type="slidenum">
              <a:rPr lang="en-US" smtClean="0">
                <a:solidFill>
                  <a:prstClr val="black">
                    <a:tint val="75000"/>
                  </a:prstClr>
                </a:solidFill>
                <a:latin typeface="Calibri" panose="020F0502020204030204"/>
              </a:rPr>
              <a:pPr>
                <a:defRPr/>
              </a:pPr>
              <a:t>13</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455502450"/>
      </p:ext>
    </p:extLst>
  </p:cSld>
  <p:clrMapOvr>
    <a:masterClrMapping/>
  </p:clrMapOvr>
  <mc:AlternateContent xmlns:mc="http://schemas.openxmlformats.org/markup-compatibility/2006" xmlns:p14="http://schemas.microsoft.com/office/powerpoint/2010/main">
    <mc:Choice Requires="p14">
      <p:transition spd="slow" p14:dur="2000" advTm="26803"/>
    </mc:Choice>
    <mc:Fallback xmlns="">
      <p:transition spd="slow" advTm="2680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Top Corners Rounded 32">
            <a:extLst>
              <a:ext uri="{FF2B5EF4-FFF2-40B4-BE49-F238E27FC236}">
                <a16:creationId xmlns:a16="http://schemas.microsoft.com/office/drawing/2014/main" id="{9DB19A29-48E6-5642-C0FC-236CAFDFE548}"/>
              </a:ext>
            </a:extLst>
          </p:cNvPr>
          <p:cNvSpPr/>
          <p:nvPr/>
        </p:nvSpPr>
        <p:spPr>
          <a:xfrm>
            <a:off x="5339818" y="3144497"/>
            <a:ext cx="1892300" cy="370840"/>
          </a:xfrm>
          <a:prstGeom prst="round2SameRect">
            <a:avLst>
              <a:gd name="adj1" fmla="val 37215"/>
              <a:gd name="adj2" fmla="val 0"/>
            </a:avLst>
          </a:prstGeom>
          <a:solidFill>
            <a:srgbClr val="252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62ACA7B7-FB6D-5902-B468-DC48828569A3}"/>
              </a:ext>
            </a:extLst>
          </p:cNvPr>
          <p:cNvSpPr/>
          <p:nvPr/>
        </p:nvSpPr>
        <p:spPr>
          <a:xfrm>
            <a:off x="0" y="3467046"/>
            <a:ext cx="12192000" cy="3390954"/>
          </a:xfrm>
          <a:prstGeom prst="rect">
            <a:avLst/>
          </a:prstGeom>
          <a:solidFill>
            <a:srgbClr val="252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508274" y="1529537"/>
            <a:ext cx="9832563" cy="707886"/>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alibri"/>
                <a:ea typeface="+mn-ea"/>
                <a:cs typeface="Arial"/>
              </a:rPr>
              <a:t>Purpose of Design: </a:t>
            </a:r>
            <a:endParaRPr kumimoji="0" lang="en-US" sz="2000" b="1" i="0" u="none" strike="noStrike" kern="1200" cap="none" spc="0" normalizeH="0" baseline="0" noProof="0">
              <a:ln>
                <a:noFill/>
              </a:ln>
              <a:solidFill>
                <a:prstClr val="white"/>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a:ea typeface="+mn-ea"/>
                <a:cs typeface="Arial"/>
              </a:rPr>
              <a:t>Develop an organic Link-16 &amp; Link-22 communications analysis tool to produce DoDAF views: </a:t>
            </a:r>
            <a:endParaRPr kumimoji="0" lang="en-US" sz="2000" b="0" i="0" u="none" strike="noStrike" kern="1200" cap="none" spc="0" normalizeH="0" baseline="0" noProof="0">
              <a:ln>
                <a:noFill/>
              </a:ln>
              <a:solidFill>
                <a:prstClr val="white"/>
              </a:solidFill>
              <a:effectLst/>
              <a:uLnTx/>
              <a:uFillTx/>
              <a:latin typeface="Calibri"/>
              <a:ea typeface="+mn-ea"/>
              <a:cs typeface="Arial" panose="020B0604020202020204" pitchFamily="34" charset="0"/>
            </a:endParaRPr>
          </a:p>
        </p:txBody>
      </p:sp>
      <p:sp>
        <p:nvSpPr>
          <p:cNvPr id="3" name="TextBox 2"/>
          <p:cNvSpPr txBox="1"/>
          <p:nvPr/>
        </p:nvSpPr>
        <p:spPr>
          <a:xfrm>
            <a:off x="5458684" y="3118348"/>
            <a:ext cx="1773434" cy="52322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Problems</a:t>
            </a:r>
            <a:endParaRPr kumimoji="0" lang="en-US" sz="2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 name="Title 3">
            <a:extLst>
              <a:ext uri="{FF2B5EF4-FFF2-40B4-BE49-F238E27FC236}">
                <a16:creationId xmlns:a16="http://schemas.microsoft.com/office/drawing/2014/main" id="{1333E42A-7530-7EE0-644B-1B11216CB0DC}"/>
              </a:ext>
            </a:extLst>
          </p:cNvPr>
          <p:cNvSpPr>
            <a:spLocks noGrp="1"/>
          </p:cNvSpPr>
          <p:nvPr>
            <p:ph type="title"/>
          </p:nvPr>
        </p:nvSpPr>
        <p:spPr/>
        <p:txBody>
          <a:bodyPr/>
          <a:lstStyle/>
          <a:p>
            <a:r>
              <a:rPr lang="en-US">
                <a:latin typeface="Impact"/>
              </a:rPr>
              <a:t>2.5 What needs are being addressed?</a:t>
            </a:r>
            <a:endParaRPr lang="en-US"/>
          </a:p>
        </p:txBody>
      </p:sp>
      <p:grpSp>
        <p:nvGrpSpPr>
          <p:cNvPr id="15" name="Group 14">
            <a:extLst>
              <a:ext uri="{FF2B5EF4-FFF2-40B4-BE49-F238E27FC236}">
                <a16:creationId xmlns:a16="http://schemas.microsoft.com/office/drawing/2014/main" id="{B1A3D6F7-BAC1-A34F-83A5-A9444195B227}"/>
              </a:ext>
            </a:extLst>
          </p:cNvPr>
          <p:cNvGrpSpPr/>
          <p:nvPr/>
        </p:nvGrpSpPr>
        <p:grpSpPr>
          <a:xfrm>
            <a:off x="139429" y="3706265"/>
            <a:ext cx="12906646" cy="2786610"/>
            <a:chOff x="-890129" y="3845965"/>
            <a:chExt cx="9942632" cy="2786610"/>
          </a:xfrm>
        </p:grpSpPr>
        <p:sp>
          <p:nvSpPr>
            <p:cNvPr id="17" name="Freeform: Shape 16">
              <a:extLst>
                <a:ext uri="{FF2B5EF4-FFF2-40B4-BE49-F238E27FC236}">
                  <a16:creationId xmlns:a16="http://schemas.microsoft.com/office/drawing/2014/main" id="{375BA9F4-C11A-FADD-C3A2-E22093FD8E21}"/>
                </a:ext>
              </a:extLst>
            </p:cNvPr>
            <p:cNvSpPr/>
            <p:nvPr/>
          </p:nvSpPr>
          <p:spPr>
            <a:xfrm>
              <a:off x="-890129" y="3845965"/>
              <a:ext cx="7633090" cy="596690"/>
            </a:xfrm>
            <a:custGeom>
              <a:avLst/>
              <a:gdLst>
                <a:gd name="connsiteX0" fmla="*/ 0 w 4308681"/>
                <a:gd name="connsiteY0" fmla="*/ 46402 h 278359"/>
                <a:gd name="connsiteX1" fmla="*/ 46402 w 4308681"/>
                <a:gd name="connsiteY1" fmla="*/ 0 h 278359"/>
                <a:gd name="connsiteX2" fmla="*/ 4262279 w 4308681"/>
                <a:gd name="connsiteY2" fmla="*/ 0 h 278359"/>
                <a:gd name="connsiteX3" fmla="*/ 4308681 w 4308681"/>
                <a:gd name="connsiteY3" fmla="*/ 46402 h 278359"/>
                <a:gd name="connsiteX4" fmla="*/ 4308681 w 4308681"/>
                <a:gd name="connsiteY4" fmla="*/ 231957 h 278359"/>
                <a:gd name="connsiteX5" fmla="*/ 4262279 w 4308681"/>
                <a:gd name="connsiteY5" fmla="*/ 278359 h 278359"/>
                <a:gd name="connsiteX6" fmla="*/ 46402 w 4308681"/>
                <a:gd name="connsiteY6" fmla="*/ 278359 h 278359"/>
                <a:gd name="connsiteX7" fmla="*/ 0 w 4308681"/>
                <a:gd name="connsiteY7" fmla="*/ 231957 h 278359"/>
                <a:gd name="connsiteX8" fmla="*/ 0 w 4308681"/>
                <a:gd name="connsiteY8" fmla="*/ 46402 h 27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8681" h="278359">
                  <a:moveTo>
                    <a:pt x="0" y="46402"/>
                  </a:moveTo>
                  <a:cubicBezTo>
                    <a:pt x="0" y="20775"/>
                    <a:pt x="20775" y="0"/>
                    <a:pt x="46402" y="0"/>
                  </a:cubicBezTo>
                  <a:lnTo>
                    <a:pt x="4262279" y="0"/>
                  </a:lnTo>
                  <a:cubicBezTo>
                    <a:pt x="4287906" y="0"/>
                    <a:pt x="4308681" y="20775"/>
                    <a:pt x="4308681" y="46402"/>
                  </a:cubicBezTo>
                  <a:lnTo>
                    <a:pt x="4308681" y="231957"/>
                  </a:lnTo>
                  <a:cubicBezTo>
                    <a:pt x="4308681" y="257584"/>
                    <a:pt x="4287906" y="278359"/>
                    <a:pt x="4262279" y="278359"/>
                  </a:cubicBezTo>
                  <a:lnTo>
                    <a:pt x="46402" y="278359"/>
                  </a:lnTo>
                  <a:cubicBezTo>
                    <a:pt x="20775" y="278359"/>
                    <a:pt x="0" y="257584"/>
                    <a:pt x="0" y="231957"/>
                  </a:cubicBezTo>
                  <a:lnTo>
                    <a:pt x="0" y="46402"/>
                  </a:lnTo>
                  <a:close/>
                </a:path>
              </a:pathLst>
            </a:custGeom>
            <a:solidFill>
              <a:srgbClr val="433C3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1691" tIns="51691" rIns="51691" bIns="51691" numCol="1" spcCol="1270" anchor="ctr" anchorCtr="0">
              <a:noAutofit/>
            </a:bodyPr>
            <a:lstStyle/>
            <a:p>
              <a:pPr marL="0" marR="0" lvl="0" indent="0" algn="l" defTabSz="4445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Mismatched Link-16 &amp; Link-22 systems that do not exchange information.</a:t>
              </a:r>
            </a:p>
          </p:txBody>
        </p:sp>
        <p:sp>
          <p:nvSpPr>
            <p:cNvPr id="20" name="Freeform: Shape 19">
              <a:extLst>
                <a:ext uri="{FF2B5EF4-FFF2-40B4-BE49-F238E27FC236}">
                  <a16:creationId xmlns:a16="http://schemas.microsoft.com/office/drawing/2014/main" id="{D410193D-079B-81F0-0825-A81F7237CD8F}"/>
                </a:ext>
              </a:extLst>
            </p:cNvPr>
            <p:cNvSpPr/>
            <p:nvPr/>
          </p:nvSpPr>
          <p:spPr>
            <a:xfrm>
              <a:off x="-373137" y="4569350"/>
              <a:ext cx="7633090" cy="596690"/>
            </a:xfrm>
            <a:custGeom>
              <a:avLst/>
              <a:gdLst>
                <a:gd name="connsiteX0" fmla="*/ 0 w 4308681"/>
                <a:gd name="connsiteY0" fmla="*/ 46402 h 278359"/>
                <a:gd name="connsiteX1" fmla="*/ 46402 w 4308681"/>
                <a:gd name="connsiteY1" fmla="*/ 0 h 278359"/>
                <a:gd name="connsiteX2" fmla="*/ 4262279 w 4308681"/>
                <a:gd name="connsiteY2" fmla="*/ 0 h 278359"/>
                <a:gd name="connsiteX3" fmla="*/ 4308681 w 4308681"/>
                <a:gd name="connsiteY3" fmla="*/ 46402 h 278359"/>
                <a:gd name="connsiteX4" fmla="*/ 4308681 w 4308681"/>
                <a:gd name="connsiteY4" fmla="*/ 231957 h 278359"/>
                <a:gd name="connsiteX5" fmla="*/ 4262279 w 4308681"/>
                <a:gd name="connsiteY5" fmla="*/ 278359 h 278359"/>
                <a:gd name="connsiteX6" fmla="*/ 46402 w 4308681"/>
                <a:gd name="connsiteY6" fmla="*/ 278359 h 278359"/>
                <a:gd name="connsiteX7" fmla="*/ 0 w 4308681"/>
                <a:gd name="connsiteY7" fmla="*/ 231957 h 278359"/>
                <a:gd name="connsiteX8" fmla="*/ 0 w 4308681"/>
                <a:gd name="connsiteY8" fmla="*/ 46402 h 27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8681" h="278359">
                  <a:moveTo>
                    <a:pt x="0" y="46402"/>
                  </a:moveTo>
                  <a:cubicBezTo>
                    <a:pt x="0" y="20775"/>
                    <a:pt x="20775" y="0"/>
                    <a:pt x="46402" y="0"/>
                  </a:cubicBezTo>
                  <a:lnTo>
                    <a:pt x="4262279" y="0"/>
                  </a:lnTo>
                  <a:cubicBezTo>
                    <a:pt x="4287906" y="0"/>
                    <a:pt x="4308681" y="20775"/>
                    <a:pt x="4308681" y="46402"/>
                  </a:cubicBezTo>
                  <a:lnTo>
                    <a:pt x="4308681" y="231957"/>
                  </a:lnTo>
                  <a:cubicBezTo>
                    <a:pt x="4308681" y="257584"/>
                    <a:pt x="4287906" y="278359"/>
                    <a:pt x="4262279" y="278359"/>
                  </a:cubicBezTo>
                  <a:lnTo>
                    <a:pt x="46402" y="278359"/>
                  </a:lnTo>
                  <a:cubicBezTo>
                    <a:pt x="20775" y="278359"/>
                    <a:pt x="0" y="257584"/>
                    <a:pt x="0" y="231957"/>
                  </a:cubicBezTo>
                  <a:lnTo>
                    <a:pt x="0" y="46402"/>
                  </a:lnTo>
                  <a:close/>
                </a:path>
              </a:pathLst>
            </a:custGeom>
            <a:solidFill>
              <a:srgbClr val="B9C09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1691" tIns="51691" rIns="51691" bIns="51691" numCol="1" spcCol="1270" anchor="ctr" anchorCtr="0">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Software Defined (e.g., MIDS-JTRS) and Legacy Radios miscommunications </a:t>
              </a:r>
            </a:p>
          </p:txBody>
        </p:sp>
        <p:sp>
          <p:nvSpPr>
            <p:cNvPr id="23" name="Freeform: Shape 22">
              <a:extLst>
                <a:ext uri="{FF2B5EF4-FFF2-40B4-BE49-F238E27FC236}">
                  <a16:creationId xmlns:a16="http://schemas.microsoft.com/office/drawing/2014/main" id="{42FE54B5-46D0-E2F9-7804-90D3701A4239}"/>
                </a:ext>
              </a:extLst>
            </p:cNvPr>
            <p:cNvSpPr/>
            <p:nvPr/>
          </p:nvSpPr>
          <p:spPr>
            <a:xfrm>
              <a:off x="143854" y="5312500"/>
              <a:ext cx="7633090" cy="596690"/>
            </a:xfrm>
            <a:custGeom>
              <a:avLst/>
              <a:gdLst>
                <a:gd name="connsiteX0" fmla="*/ 0 w 4308681"/>
                <a:gd name="connsiteY0" fmla="*/ 46402 h 278359"/>
                <a:gd name="connsiteX1" fmla="*/ 46402 w 4308681"/>
                <a:gd name="connsiteY1" fmla="*/ 0 h 278359"/>
                <a:gd name="connsiteX2" fmla="*/ 4262279 w 4308681"/>
                <a:gd name="connsiteY2" fmla="*/ 0 h 278359"/>
                <a:gd name="connsiteX3" fmla="*/ 4308681 w 4308681"/>
                <a:gd name="connsiteY3" fmla="*/ 46402 h 278359"/>
                <a:gd name="connsiteX4" fmla="*/ 4308681 w 4308681"/>
                <a:gd name="connsiteY4" fmla="*/ 231957 h 278359"/>
                <a:gd name="connsiteX5" fmla="*/ 4262279 w 4308681"/>
                <a:gd name="connsiteY5" fmla="*/ 278359 h 278359"/>
                <a:gd name="connsiteX6" fmla="*/ 46402 w 4308681"/>
                <a:gd name="connsiteY6" fmla="*/ 278359 h 278359"/>
                <a:gd name="connsiteX7" fmla="*/ 0 w 4308681"/>
                <a:gd name="connsiteY7" fmla="*/ 231957 h 278359"/>
                <a:gd name="connsiteX8" fmla="*/ 0 w 4308681"/>
                <a:gd name="connsiteY8" fmla="*/ 46402 h 27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8681" h="278359">
                  <a:moveTo>
                    <a:pt x="0" y="46402"/>
                  </a:moveTo>
                  <a:cubicBezTo>
                    <a:pt x="0" y="20775"/>
                    <a:pt x="20775" y="0"/>
                    <a:pt x="46402" y="0"/>
                  </a:cubicBezTo>
                  <a:lnTo>
                    <a:pt x="4262279" y="0"/>
                  </a:lnTo>
                  <a:cubicBezTo>
                    <a:pt x="4287906" y="0"/>
                    <a:pt x="4308681" y="20775"/>
                    <a:pt x="4308681" y="46402"/>
                  </a:cubicBezTo>
                  <a:lnTo>
                    <a:pt x="4308681" y="231957"/>
                  </a:lnTo>
                  <a:cubicBezTo>
                    <a:pt x="4308681" y="257584"/>
                    <a:pt x="4287906" y="278359"/>
                    <a:pt x="4262279" y="278359"/>
                  </a:cubicBezTo>
                  <a:lnTo>
                    <a:pt x="46402" y="278359"/>
                  </a:lnTo>
                  <a:cubicBezTo>
                    <a:pt x="20775" y="278359"/>
                    <a:pt x="0" y="257584"/>
                    <a:pt x="0" y="231957"/>
                  </a:cubicBezTo>
                  <a:lnTo>
                    <a:pt x="0" y="46402"/>
                  </a:lnTo>
                  <a:close/>
                </a:path>
              </a:pathLst>
            </a:custGeom>
            <a:solidFill>
              <a:srgbClr val="8E685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1691" tIns="51691" rIns="51691" bIns="51691" numCol="1" spcCol="1270" anchor="ctr" anchorCtr="0">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Not all platforms have both Link-16 or Link-22 systems</a:t>
              </a:r>
            </a:p>
          </p:txBody>
        </p:sp>
        <p:sp>
          <p:nvSpPr>
            <p:cNvPr id="24" name="Rectangle 23">
              <a:extLst>
                <a:ext uri="{FF2B5EF4-FFF2-40B4-BE49-F238E27FC236}">
                  <a16:creationId xmlns:a16="http://schemas.microsoft.com/office/drawing/2014/main" id="{F2FE699E-5C13-F2DA-654A-1D37C6B82B37}"/>
                </a:ext>
              </a:extLst>
            </p:cNvPr>
            <p:cNvSpPr/>
            <p:nvPr/>
          </p:nvSpPr>
          <p:spPr>
            <a:xfrm>
              <a:off x="5918779" y="5067753"/>
              <a:ext cx="3133724" cy="2249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5" name="Freeform: Shape 24">
              <a:extLst>
                <a:ext uri="{FF2B5EF4-FFF2-40B4-BE49-F238E27FC236}">
                  <a16:creationId xmlns:a16="http://schemas.microsoft.com/office/drawing/2014/main" id="{406371AA-EA6D-1AF7-8C52-833613964F19}"/>
                </a:ext>
              </a:extLst>
            </p:cNvPr>
            <p:cNvSpPr/>
            <p:nvPr/>
          </p:nvSpPr>
          <p:spPr>
            <a:xfrm>
              <a:off x="660846" y="6035885"/>
              <a:ext cx="7633090" cy="596690"/>
            </a:xfrm>
            <a:custGeom>
              <a:avLst/>
              <a:gdLst>
                <a:gd name="connsiteX0" fmla="*/ 0 w 4308681"/>
                <a:gd name="connsiteY0" fmla="*/ 46402 h 278359"/>
                <a:gd name="connsiteX1" fmla="*/ 46402 w 4308681"/>
                <a:gd name="connsiteY1" fmla="*/ 0 h 278359"/>
                <a:gd name="connsiteX2" fmla="*/ 4262279 w 4308681"/>
                <a:gd name="connsiteY2" fmla="*/ 0 h 278359"/>
                <a:gd name="connsiteX3" fmla="*/ 4308681 w 4308681"/>
                <a:gd name="connsiteY3" fmla="*/ 46402 h 278359"/>
                <a:gd name="connsiteX4" fmla="*/ 4308681 w 4308681"/>
                <a:gd name="connsiteY4" fmla="*/ 231957 h 278359"/>
                <a:gd name="connsiteX5" fmla="*/ 4262279 w 4308681"/>
                <a:gd name="connsiteY5" fmla="*/ 278359 h 278359"/>
                <a:gd name="connsiteX6" fmla="*/ 46402 w 4308681"/>
                <a:gd name="connsiteY6" fmla="*/ 278359 h 278359"/>
                <a:gd name="connsiteX7" fmla="*/ 0 w 4308681"/>
                <a:gd name="connsiteY7" fmla="*/ 231957 h 278359"/>
                <a:gd name="connsiteX8" fmla="*/ 0 w 4308681"/>
                <a:gd name="connsiteY8" fmla="*/ 46402 h 27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8681" h="278359">
                  <a:moveTo>
                    <a:pt x="0" y="46402"/>
                  </a:moveTo>
                  <a:cubicBezTo>
                    <a:pt x="0" y="20775"/>
                    <a:pt x="20775" y="0"/>
                    <a:pt x="46402" y="0"/>
                  </a:cubicBezTo>
                  <a:lnTo>
                    <a:pt x="4262279" y="0"/>
                  </a:lnTo>
                  <a:cubicBezTo>
                    <a:pt x="4287906" y="0"/>
                    <a:pt x="4308681" y="20775"/>
                    <a:pt x="4308681" y="46402"/>
                  </a:cubicBezTo>
                  <a:lnTo>
                    <a:pt x="4308681" y="231957"/>
                  </a:lnTo>
                  <a:cubicBezTo>
                    <a:pt x="4308681" y="257584"/>
                    <a:pt x="4287906" y="278359"/>
                    <a:pt x="4262279" y="278359"/>
                  </a:cubicBezTo>
                  <a:lnTo>
                    <a:pt x="46402" y="278359"/>
                  </a:lnTo>
                  <a:cubicBezTo>
                    <a:pt x="20775" y="278359"/>
                    <a:pt x="0" y="257584"/>
                    <a:pt x="0" y="231957"/>
                  </a:cubicBezTo>
                  <a:lnTo>
                    <a:pt x="0" y="46402"/>
                  </a:lnTo>
                  <a:close/>
                </a:path>
              </a:pathLst>
            </a:custGeom>
            <a:solidFill>
              <a:srgbClr val="9A802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1691" tIns="51691" rIns="51691" bIns="51691" numCol="1" spcCol="1270" anchor="ctr" anchorCtr="0">
              <a:noAutofit/>
            </a:bodyPr>
            <a:lstStyle/>
            <a:p>
              <a:pPr marL="0" marR="0" lvl="0" indent="0" algn="ctr" defTabSz="4445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No organic, low-cost tool to conduct communication analysis for C3 research projects for DoD.</a:t>
              </a:r>
            </a:p>
          </p:txBody>
        </p:sp>
      </p:grpSp>
      <p:graphicFrame>
        <p:nvGraphicFramePr>
          <p:cNvPr id="32" name="Table 32">
            <a:extLst>
              <a:ext uri="{FF2B5EF4-FFF2-40B4-BE49-F238E27FC236}">
                <a16:creationId xmlns:a16="http://schemas.microsoft.com/office/drawing/2014/main" id="{35ACB558-8835-2204-02EE-9D58940DBF47}"/>
              </a:ext>
            </a:extLst>
          </p:cNvPr>
          <p:cNvGraphicFramePr>
            <a:graphicFrameLocks noGrp="1"/>
          </p:cNvGraphicFramePr>
          <p:nvPr/>
        </p:nvGraphicFramePr>
        <p:xfrm>
          <a:off x="602400" y="2343510"/>
          <a:ext cx="10818360" cy="370840"/>
        </p:xfrm>
        <a:graphic>
          <a:graphicData uri="http://schemas.openxmlformats.org/drawingml/2006/table">
            <a:tbl>
              <a:tblPr firstRow="1" bandRow="1">
                <a:tableStyleId>{7DF18680-E054-41AD-8BC1-D1AEF772440D}</a:tableStyleId>
              </a:tblPr>
              <a:tblGrid>
                <a:gridCol w="901530">
                  <a:extLst>
                    <a:ext uri="{9D8B030D-6E8A-4147-A177-3AD203B41FA5}">
                      <a16:colId xmlns:a16="http://schemas.microsoft.com/office/drawing/2014/main" val="3035493024"/>
                    </a:ext>
                  </a:extLst>
                </a:gridCol>
                <a:gridCol w="901530">
                  <a:extLst>
                    <a:ext uri="{9D8B030D-6E8A-4147-A177-3AD203B41FA5}">
                      <a16:colId xmlns:a16="http://schemas.microsoft.com/office/drawing/2014/main" val="3247590286"/>
                    </a:ext>
                  </a:extLst>
                </a:gridCol>
                <a:gridCol w="901530">
                  <a:extLst>
                    <a:ext uri="{9D8B030D-6E8A-4147-A177-3AD203B41FA5}">
                      <a16:colId xmlns:a16="http://schemas.microsoft.com/office/drawing/2014/main" val="2449958318"/>
                    </a:ext>
                  </a:extLst>
                </a:gridCol>
                <a:gridCol w="901530">
                  <a:extLst>
                    <a:ext uri="{9D8B030D-6E8A-4147-A177-3AD203B41FA5}">
                      <a16:colId xmlns:a16="http://schemas.microsoft.com/office/drawing/2014/main" val="1900332856"/>
                    </a:ext>
                  </a:extLst>
                </a:gridCol>
                <a:gridCol w="901530">
                  <a:extLst>
                    <a:ext uri="{9D8B030D-6E8A-4147-A177-3AD203B41FA5}">
                      <a16:colId xmlns:a16="http://schemas.microsoft.com/office/drawing/2014/main" val="3763166729"/>
                    </a:ext>
                  </a:extLst>
                </a:gridCol>
                <a:gridCol w="901530">
                  <a:extLst>
                    <a:ext uri="{9D8B030D-6E8A-4147-A177-3AD203B41FA5}">
                      <a16:colId xmlns:a16="http://schemas.microsoft.com/office/drawing/2014/main" val="953696180"/>
                    </a:ext>
                  </a:extLst>
                </a:gridCol>
                <a:gridCol w="901530">
                  <a:extLst>
                    <a:ext uri="{9D8B030D-6E8A-4147-A177-3AD203B41FA5}">
                      <a16:colId xmlns:a16="http://schemas.microsoft.com/office/drawing/2014/main" val="2882195095"/>
                    </a:ext>
                  </a:extLst>
                </a:gridCol>
                <a:gridCol w="901530">
                  <a:extLst>
                    <a:ext uri="{9D8B030D-6E8A-4147-A177-3AD203B41FA5}">
                      <a16:colId xmlns:a16="http://schemas.microsoft.com/office/drawing/2014/main" val="746771804"/>
                    </a:ext>
                  </a:extLst>
                </a:gridCol>
                <a:gridCol w="901530">
                  <a:extLst>
                    <a:ext uri="{9D8B030D-6E8A-4147-A177-3AD203B41FA5}">
                      <a16:colId xmlns:a16="http://schemas.microsoft.com/office/drawing/2014/main" val="389527803"/>
                    </a:ext>
                  </a:extLst>
                </a:gridCol>
                <a:gridCol w="901530">
                  <a:extLst>
                    <a:ext uri="{9D8B030D-6E8A-4147-A177-3AD203B41FA5}">
                      <a16:colId xmlns:a16="http://schemas.microsoft.com/office/drawing/2014/main" val="1989185586"/>
                    </a:ext>
                  </a:extLst>
                </a:gridCol>
                <a:gridCol w="901530">
                  <a:extLst>
                    <a:ext uri="{9D8B030D-6E8A-4147-A177-3AD203B41FA5}">
                      <a16:colId xmlns:a16="http://schemas.microsoft.com/office/drawing/2014/main" val="3035979645"/>
                    </a:ext>
                  </a:extLst>
                </a:gridCol>
                <a:gridCol w="901530">
                  <a:extLst>
                    <a:ext uri="{9D8B030D-6E8A-4147-A177-3AD203B41FA5}">
                      <a16:colId xmlns:a16="http://schemas.microsoft.com/office/drawing/2014/main" val="497695334"/>
                    </a:ext>
                  </a:extLst>
                </a:gridCol>
              </a:tblGrid>
              <a:tr h="370840">
                <a:tc>
                  <a:txBody>
                    <a:bodyPr/>
                    <a:lstStyle/>
                    <a:p>
                      <a:pPr algn="ctr" fontAlgn="b"/>
                      <a:r>
                        <a:rPr lang="en-US" sz="1600" b="1" u="none" strike="noStrike">
                          <a:solidFill>
                            <a:schemeClr val="bg1"/>
                          </a:solidFill>
                          <a:effectLst/>
                        </a:rPr>
                        <a:t>OV-1</a:t>
                      </a:r>
                      <a:endParaRPr lang="en-US" sz="1600" b="1" i="0" u="none" strike="noStrike">
                        <a:solidFill>
                          <a:schemeClr val="bg1"/>
                        </a:solidFill>
                        <a:effectLst/>
                        <a:latin typeface="Calibri" panose="020F0502020204030204" pitchFamily="34" charset="0"/>
                      </a:endParaRPr>
                    </a:p>
                  </a:txBody>
                  <a:tcPr marL="12679" marR="12679" marT="9525" marB="0" anchor="ctr">
                    <a:solidFill>
                      <a:srgbClr val="D09E00"/>
                    </a:solidFill>
                  </a:tcPr>
                </a:tc>
                <a:tc>
                  <a:txBody>
                    <a:bodyPr/>
                    <a:lstStyle/>
                    <a:p>
                      <a:pPr algn="ctr" fontAlgn="b"/>
                      <a:r>
                        <a:rPr lang="en-US" sz="1600" b="1" u="none" strike="noStrike">
                          <a:solidFill>
                            <a:schemeClr val="bg1"/>
                          </a:solidFill>
                          <a:effectLst/>
                        </a:rPr>
                        <a:t> OV-2</a:t>
                      </a:r>
                      <a:endParaRPr lang="en-US" sz="1600" b="1" i="0" u="none" strike="noStrike">
                        <a:solidFill>
                          <a:schemeClr val="bg1"/>
                        </a:solidFill>
                        <a:effectLst/>
                        <a:latin typeface="Calibri" panose="020F0502020204030204" pitchFamily="34" charset="0"/>
                      </a:endParaRPr>
                    </a:p>
                  </a:txBody>
                  <a:tcPr marL="12679" marR="12679" marT="9525" marB="0" anchor="ctr">
                    <a:solidFill>
                      <a:srgbClr val="D09E00"/>
                    </a:solidFill>
                  </a:tcPr>
                </a:tc>
                <a:tc>
                  <a:txBody>
                    <a:bodyPr/>
                    <a:lstStyle/>
                    <a:p>
                      <a:pPr algn="ctr" fontAlgn="b"/>
                      <a:r>
                        <a:rPr lang="en-US" sz="1600" b="1" u="none" strike="noStrike">
                          <a:solidFill>
                            <a:schemeClr val="bg1"/>
                          </a:solidFill>
                          <a:effectLst/>
                        </a:rPr>
                        <a:t> OV-3</a:t>
                      </a:r>
                      <a:endParaRPr lang="en-US" sz="1600" b="1" i="0" u="none" strike="noStrike">
                        <a:solidFill>
                          <a:schemeClr val="bg1"/>
                        </a:solidFill>
                        <a:effectLst/>
                        <a:latin typeface="Calibri" panose="020F0502020204030204" pitchFamily="34" charset="0"/>
                      </a:endParaRPr>
                    </a:p>
                  </a:txBody>
                  <a:tcPr marL="12679" marR="12679" marT="9525" marB="0" anchor="ctr">
                    <a:solidFill>
                      <a:srgbClr val="D09E00"/>
                    </a:solidFill>
                  </a:tcPr>
                </a:tc>
                <a:tc>
                  <a:txBody>
                    <a:bodyPr/>
                    <a:lstStyle/>
                    <a:p>
                      <a:pPr algn="ctr" fontAlgn="b"/>
                      <a:r>
                        <a:rPr lang="en-US" sz="1600" b="1" u="none" strike="noStrike">
                          <a:solidFill>
                            <a:schemeClr val="bg1"/>
                          </a:solidFill>
                          <a:effectLst/>
                        </a:rPr>
                        <a:t> OV-5a/b</a:t>
                      </a:r>
                      <a:endParaRPr lang="en-US" sz="1600" b="1" i="0" u="none" strike="noStrike">
                        <a:solidFill>
                          <a:schemeClr val="bg1"/>
                        </a:solidFill>
                        <a:effectLst/>
                        <a:latin typeface="Calibri" panose="020F0502020204030204" pitchFamily="34" charset="0"/>
                      </a:endParaRPr>
                    </a:p>
                  </a:txBody>
                  <a:tcPr marL="12679" marR="12679" marT="9525" marB="0" anchor="ctr">
                    <a:solidFill>
                      <a:srgbClr val="D09E00"/>
                    </a:solidFill>
                  </a:tcPr>
                </a:tc>
                <a:tc>
                  <a:txBody>
                    <a:bodyPr/>
                    <a:lstStyle/>
                    <a:p>
                      <a:pPr algn="ctr" fontAlgn="b"/>
                      <a:r>
                        <a:rPr lang="en-US" sz="1600" b="1" u="none" strike="noStrike">
                          <a:solidFill>
                            <a:schemeClr val="bg1"/>
                          </a:solidFill>
                          <a:effectLst/>
                        </a:rPr>
                        <a:t> OV-6c</a:t>
                      </a:r>
                      <a:endParaRPr lang="en-US" sz="1600" b="1" i="0" u="none" strike="noStrike">
                        <a:solidFill>
                          <a:schemeClr val="bg1"/>
                        </a:solidFill>
                        <a:effectLst/>
                        <a:latin typeface="Calibri" panose="020F0502020204030204" pitchFamily="34" charset="0"/>
                      </a:endParaRPr>
                    </a:p>
                  </a:txBody>
                  <a:tcPr marL="12679" marR="12679" marT="9525" marB="0" anchor="ctr">
                    <a:solidFill>
                      <a:srgbClr val="D09E00"/>
                    </a:solidFill>
                  </a:tcPr>
                </a:tc>
                <a:tc>
                  <a:txBody>
                    <a:bodyPr/>
                    <a:lstStyle/>
                    <a:p>
                      <a:pPr algn="ctr" fontAlgn="b"/>
                      <a:r>
                        <a:rPr lang="en-US" sz="1600" b="1" u="none" strike="noStrike">
                          <a:solidFill>
                            <a:schemeClr val="bg1"/>
                          </a:solidFill>
                          <a:effectLst/>
                        </a:rPr>
                        <a:t> SV-1</a:t>
                      </a:r>
                      <a:endParaRPr lang="en-US" sz="1600" b="1" i="0" u="none" strike="noStrike">
                        <a:solidFill>
                          <a:schemeClr val="bg1"/>
                        </a:solidFill>
                        <a:effectLst/>
                        <a:latin typeface="Calibri" panose="020F0502020204030204" pitchFamily="34" charset="0"/>
                      </a:endParaRPr>
                    </a:p>
                  </a:txBody>
                  <a:tcPr marL="12679" marR="12679" marT="9525" marB="0" anchor="ctr">
                    <a:solidFill>
                      <a:srgbClr val="D09E00"/>
                    </a:solidFill>
                  </a:tcPr>
                </a:tc>
                <a:tc>
                  <a:txBody>
                    <a:bodyPr/>
                    <a:lstStyle/>
                    <a:p>
                      <a:pPr algn="ctr" fontAlgn="b"/>
                      <a:r>
                        <a:rPr lang="en-US" sz="1600" b="1" u="none" strike="noStrike">
                          <a:solidFill>
                            <a:schemeClr val="bg1"/>
                          </a:solidFill>
                          <a:effectLst/>
                        </a:rPr>
                        <a:t> SV-2</a:t>
                      </a:r>
                      <a:endParaRPr lang="en-US" sz="1600" b="1" i="0" u="none" strike="noStrike">
                        <a:solidFill>
                          <a:schemeClr val="bg1"/>
                        </a:solidFill>
                        <a:effectLst/>
                        <a:latin typeface="Calibri" panose="020F0502020204030204" pitchFamily="34" charset="0"/>
                      </a:endParaRPr>
                    </a:p>
                  </a:txBody>
                  <a:tcPr marL="12679" marR="12679" marT="9525" marB="0" anchor="ctr">
                    <a:solidFill>
                      <a:srgbClr val="D09E00"/>
                    </a:solidFill>
                  </a:tcPr>
                </a:tc>
                <a:tc>
                  <a:txBody>
                    <a:bodyPr/>
                    <a:lstStyle/>
                    <a:p>
                      <a:pPr algn="ctr" fontAlgn="b"/>
                      <a:r>
                        <a:rPr lang="en-US" sz="1600" b="1" u="none" strike="noStrike">
                          <a:solidFill>
                            <a:schemeClr val="bg1"/>
                          </a:solidFill>
                          <a:effectLst/>
                        </a:rPr>
                        <a:t> SV-5a/b</a:t>
                      </a:r>
                      <a:endParaRPr lang="en-US" sz="1600" b="1" i="0" u="none" strike="noStrike">
                        <a:solidFill>
                          <a:schemeClr val="bg1"/>
                        </a:solidFill>
                        <a:effectLst/>
                        <a:latin typeface="Calibri" panose="020F0502020204030204" pitchFamily="34" charset="0"/>
                      </a:endParaRPr>
                    </a:p>
                  </a:txBody>
                  <a:tcPr marL="12679" marR="12679" marT="9525" marB="0" anchor="ctr">
                    <a:solidFill>
                      <a:srgbClr val="D09E00"/>
                    </a:solidFill>
                  </a:tcPr>
                </a:tc>
                <a:tc>
                  <a:txBody>
                    <a:bodyPr/>
                    <a:lstStyle/>
                    <a:p>
                      <a:pPr algn="ctr" fontAlgn="b"/>
                      <a:r>
                        <a:rPr lang="en-US" sz="1600" b="1" u="none" strike="noStrike">
                          <a:solidFill>
                            <a:schemeClr val="bg1"/>
                          </a:solidFill>
                          <a:effectLst/>
                        </a:rPr>
                        <a:t> SV-6</a:t>
                      </a:r>
                      <a:endParaRPr lang="en-US" sz="1600" b="1" i="0" u="none" strike="noStrike">
                        <a:solidFill>
                          <a:schemeClr val="bg1"/>
                        </a:solidFill>
                        <a:effectLst/>
                        <a:latin typeface="Calibri" panose="020F0502020204030204" pitchFamily="34" charset="0"/>
                      </a:endParaRPr>
                    </a:p>
                  </a:txBody>
                  <a:tcPr marL="12679" marR="12679" marT="9525" marB="0" anchor="ctr">
                    <a:solidFill>
                      <a:srgbClr val="D09E00"/>
                    </a:solidFill>
                  </a:tcPr>
                </a:tc>
                <a:tc>
                  <a:txBody>
                    <a:bodyPr/>
                    <a:lstStyle/>
                    <a:p>
                      <a:pPr algn="ctr" fontAlgn="b"/>
                      <a:r>
                        <a:rPr lang="en-US" sz="1600" b="1" u="none" strike="noStrike">
                          <a:solidFill>
                            <a:schemeClr val="bg1"/>
                          </a:solidFill>
                          <a:effectLst/>
                        </a:rPr>
                        <a:t> SV-10c</a:t>
                      </a:r>
                      <a:endParaRPr lang="en-US" sz="1600" b="1" i="0" u="none" strike="noStrike">
                        <a:solidFill>
                          <a:schemeClr val="bg1"/>
                        </a:solidFill>
                        <a:effectLst/>
                        <a:latin typeface="Calibri" panose="020F0502020204030204" pitchFamily="34" charset="0"/>
                      </a:endParaRPr>
                    </a:p>
                  </a:txBody>
                  <a:tcPr marL="12679" marR="12679" marT="9525" marB="0" anchor="ctr">
                    <a:solidFill>
                      <a:srgbClr val="D09E00"/>
                    </a:solidFill>
                  </a:tcPr>
                </a:tc>
                <a:tc>
                  <a:txBody>
                    <a:bodyPr/>
                    <a:lstStyle/>
                    <a:p>
                      <a:pPr algn="ctr" fontAlgn="b"/>
                      <a:r>
                        <a:rPr lang="en-US" sz="1600" b="1" u="none" strike="noStrike">
                          <a:solidFill>
                            <a:schemeClr val="bg1"/>
                          </a:solidFill>
                          <a:effectLst/>
                        </a:rPr>
                        <a:t> StdV-1</a:t>
                      </a:r>
                      <a:endParaRPr lang="en-US" sz="1600" b="1" i="0" u="none" strike="noStrike">
                        <a:solidFill>
                          <a:schemeClr val="bg1"/>
                        </a:solidFill>
                        <a:effectLst/>
                        <a:latin typeface="Calibri" panose="020F0502020204030204" pitchFamily="34" charset="0"/>
                      </a:endParaRPr>
                    </a:p>
                  </a:txBody>
                  <a:tcPr marL="12679" marR="12679" marT="9525" marB="0" anchor="ctr">
                    <a:solidFill>
                      <a:srgbClr val="D09E00"/>
                    </a:solidFill>
                  </a:tcPr>
                </a:tc>
                <a:tc>
                  <a:txBody>
                    <a:bodyPr/>
                    <a:lstStyle/>
                    <a:p>
                      <a:pPr algn="ctr" fontAlgn="b"/>
                      <a:r>
                        <a:rPr lang="en-US" sz="1600" b="1" u="none" strike="noStrike">
                          <a:solidFill>
                            <a:schemeClr val="bg1"/>
                          </a:solidFill>
                          <a:effectLst/>
                        </a:rPr>
                        <a:t>StdV-2</a:t>
                      </a:r>
                      <a:endParaRPr lang="en-US" sz="1600" b="1" i="0" u="none" strike="noStrike">
                        <a:solidFill>
                          <a:schemeClr val="bg1"/>
                        </a:solidFill>
                        <a:effectLst/>
                        <a:latin typeface="Calibri" panose="020F0502020204030204" pitchFamily="34" charset="0"/>
                      </a:endParaRPr>
                    </a:p>
                  </a:txBody>
                  <a:tcPr marL="12679" marR="12679" marT="9525" marB="0" anchor="ctr">
                    <a:solidFill>
                      <a:srgbClr val="D09E00"/>
                    </a:solidFill>
                  </a:tcPr>
                </a:tc>
                <a:extLst>
                  <a:ext uri="{0D108BD9-81ED-4DB2-BD59-A6C34878D82A}">
                    <a16:rowId xmlns:a16="http://schemas.microsoft.com/office/drawing/2014/main" val="707794485"/>
                  </a:ext>
                </a:extLst>
              </a:tr>
            </a:tbl>
          </a:graphicData>
        </a:graphic>
      </p:graphicFrame>
      <p:sp>
        <p:nvSpPr>
          <p:cNvPr id="6" name="TextBox 5">
            <a:extLst>
              <a:ext uri="{FF2B5EF4-FFF2-40B4-BE49-F238E27FC236}">
                <a16:creationId xmlns:a16="http://schemas.microsoft.com/office/drawing/2014/main" id="{548E52FC-1496-E625-6622-B71727584571}"/>
              </a:ext>
            </a:extLst>
          </p:cNvPr>
          <p:cNvSpPr txBox="1"/>
          <p:nvPr/>
        </p:nvSpPr>
        <p:spPr>
          <a:xfrm>
            <a:off x="11353800" y="1003670"/>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D7D31">
                    <a:lumMod val="60000"/>
                    <a:lumOff val="40000"/>
                  </a:srgbClr>
                </a:solidFill>
                <a:effectLst/>
                <a:uLnTx/>
                <a:uFillTx/>
                <a:latin typeface="Calibri" panose="020F0502020204030204"/>
                <a:ea typeface="+mn-ea"/>
                <a:cs typeface="Calibri"/>
              </a:rPr>
              <a:t>MW</a:t>
            </a:r>
          </a:p>
        </p:txBody>
      </p:sp>
      <p:sp>
        <p:nvSpPr>
          <p:cNvPr id="5" name="Slide Number Placeholder 4">
            <a:extLst>
              <a:ext uri="{FF2B5EF4-FFF2-40B4-BE49-F238E27FC236}">
                <a16:creationId xmlns:a16="http://schemas.microsoft.com/office/drawing/2014/main" id="{1CE8CC85-0481-710D-9A46-4F94EDBE21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F18B59D-DFB2-E35E-D346-C006A2E6EB22}"/>
              </a:ext>
            </a:extLst>
          </p:cNvPr>
          <p:cNvSpPr txBox="1"/>
          <p:nvPr/>
        </p:nvSpPr>
        <p:spPr>
          <a:xfrm>
            <a:off x="7622" y="6536937"/>
            <a:ext cx="3209492" cy="276999"/>
          </a:xfrm>
          <a:prstGeom prst="rect">
            <a:avLst/>
          </a:prstGeom>
          <a:solidFill>
            <a:srgbClr val="1E231E"/>
          </a:solidFill>
        </p:spPr>
        <p:txBody>
          <a:bodyPr wrap="square">
            <a:spAutoFit/>
          </a:bodyPr>
          <a:lstStyle/>
          <a:p>
            <a:r>
              <a:rPr lang="en-US" sz="1200" i="1" dirty="0">
                <a:solidFill>
                  <a:srgbClr val="576958"/>
                </a:solidFill>
                <a:cs typeface="Calibri"/>
              </a:rPr>
              <a:t>DoDAF stands for </a:t>
            </a:r>
            <a:r>
              <a:rPr lang="en-US" sz="1200" b="1" i="1" dirty="0">
                <a:solidFill>
                  <a:srgbClr val="576958"/>
                </a:solidFill>
                <a:cs typeface="Calibri"/>
              </a:rPr>
              <a:t>DoD Architecture Framework</a:t>
            </a:r>
            <a:r>
              <a:rPr lang="en-US" sz="1200" i="1" dirty="0">
                <a:solidFill>
                  <a:srgbClr val="576958"/>
                </a:solidFill>
                <a:cs typeface="Calibri"/>
              </a:rPr>
              <a:t> </a:t>
            </a:r>
            <a:endParaRPr lang="en-US" sz="1200" i="1" dirty="0">
              <a:solidFill>
                <a:srgbClr val="576958"/>
              </a:solidFill>
            </a:endParaRPr>
          </a:p>
        </p:txBody>
      </p:sp>
    </p:spTree>
    <p:extLst>
      <p:ext uri="{BB962C8B-B14F-4D97-AF65-F5344CB8AC3E}">
        <p14:creationId xmlns:p14="http://schemas.microsoft.com/office/powerpoint/2010/main" val="195108932"/>
      </p:ext>
    </p:extLst>
  </p:cSld>
  <p:clrMapOvr>
    <a:masterClrMapping/>
  </p:clrMapOvr>
  <mc:AlternateContent xmlns:mc="http://schemas.openxmlformats.org/markup-compatibility/2006" xmlns:p14="http://schemas.microsoft.com/office/powerpoint/2010/main">
    <mc:Choice Requires="p14">
      <p:transition spd="slow" p14:dur="2000" advTm="56305"/>
    </mc:Choice>
    <mc:Fallback xmlns="">
      <p:transition spd="slow" advTm="5630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941797F-9D2C-4758-994F-C6C4B116381B}"/>
              </a:ext>
            </a:extLst>
          </p:cNvPr>
          <p:cNvGraphicFramePr/>
          <p:nvPr>
            <p:extLst>
              <p:ext uri="{D42A27DB-BD31-4B8C-83A1-F6EECF244321}">
                <p14:modId xmlns:p14="http://schemas.microsoft.com/office/powerpoint/2010/main" val="4141312971"/>
              </p:ext>
            </p:extLst>
          </p:nvPr>
        </p:nvGraphicFramePr>
        <p:xfrm>
          <a:off x="246742" y="4478867"/>
          <a:ext cx="11698515" cy="33007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04E7FC6D-D8C0-2D82-F6DF-DFDE269FDFA8}"/>
              </a:ext>
            </a:extLst>
          </p:cNvPr>
          <p:cNvGrpSpPr/>
          <p:nvPr/>
        </p:nvGrpSpPr>
        <p:grpSpPr>
          <a:xfrm>
            <a:off x="716385" y="2481025"/>
            <a:ext cx="352500" cy="3264545"/>
            <a:chOff x="1553029" y="2417837"/>
            <a:chExt cx="352500" cy="3264545"/>
          </a:xfrm>
        </p:grpSpPr>
        <p:sp>
          <p:nvSpPr>
            <p:cNvPr id="6" name="Rectangle 5">
              <a:extLst>
                <a:ext uri="{FF2B5EF4-FFF2-40B4-BE49-F238E27FC236}">
                  <a16:creationId xmlns:a16="http://schemas.microsoft.com/office/drawing/2014/main" id="{AD783BF5-328D-0E7A-2E49-26956175F8AE}"/>
                </a:ext>
              </a:extLst>
            </p:cNvPr>
            <p:cNvSpPr/>
            <p:nvPr/>
          </p:nvSpPr>
          <p:spPr>
            <a:xfrm>
              <a:off x="1553029" y="2417837"/>
              <a:ext cx="45719" cy="326454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1F415708-1042-5DDF-B7F8-75E32070103C}"/>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0A3C4FBE-E81F-1098-924A-5ABAD2062FFD}"/>
              </a:ext>
            </a:extLst>
          </p:cNvPr>
          <p:cNvGrpSpPr/>
          <p:nvPr/>
        </p:nvGrpSpPr>
        <p:grpSpPr>
          <a:xfrm>
            <a:off x="3906510" y="3447474"/>
            <a:ext cx="352500" cy="2298095"/>
            <a:chOff x="1553029" y="2417837"/>
            <a:chExt cx="352500" cy="2298095"/>
          </a:xfrm>
        </p:grpSpPr>
        <p:sp>
          <p:nvSpPr>
            <p:cNvPr id="10" name="Rectangle 9">
              <a:extLst>
                <a:ext uri="{FF2B5EF4-FFF2-40B4-BE49-F238E27FC236}">
                  <a16:creationId xmlns:a16="http://schemas.microsoft.com/office/drawing/2014/main" id="{8D951CDC-7243-9F7A-A099-9B4A01F2F502}"/>
                </a:ext>
              </a:extLst>
            </p:cNvPr>
            <p:cNvSpPr/>
            <p:nvPr/>
          </p:nvSpPr>
          <p:spPr>
            <a:xfrm>
              <a:off x="1553029" y="2417837"/>
              <a:ext cx="45719" cy="229809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D96402DC-36A6-774D-4359-1B16A4B921E0}"/>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E399B042-12B0-37AB-CD1A-B18047F27491}"/>
              </a:ext>
            </a:extLst>
          </p:cNvPr>
          <p:cNvGrpSpPr/>
          <p:nvPr/>
        </p:nvGrpSpPr>
        <p:grpSpPr>
          <a:xfrm>
            <a:off x="5295255" y="4734409"/>
            <a:ext cx="352500" cy="1011162"/>
            <a:chOff x="1553029" y="2417838"/>
            <a:chExt cx="352500" cy="1011162"/>
          </a:xfrm>
        </p:grpSpPr>
        <p:sp>
          <p:nvSpPr>
            <p:cNvPr id="13" name="Rectangle 12">
              <a:extLst>
                <a:ext uri="{FF2B5EF4-FFF2-40B4-BE49-F238E27FC236}">
                  <a16:creationId xmlns:a16="http://schemas.microsoft.com/office/drawing/2014/main" id="{779DD649-0BB5-30AC-86F9-43EE7031993C}"/>
                </a:ext>
              </a:extLst>
            </p:cNvPr>
            <p:cNvSpPr/>
            <p:nvPr/>
          </p:nvSpPr>
          <p:spPr>
            <a:xfrm>
              <a:off x="1553029" y="2417838"/>
              <a:ext cx="45719" cy="1011162"/>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C41F7DD-FE8C-CF61-7DB7-F68974C5EA41}"/>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87A3371-A62B-8E4D-8823-FE0FC3026E70}"/>
              </a:ext>
            </a:extLst>
          </p:cNvPr>
          <p:cNvGrpSpPr/>
          <p:nvPr/>
        </p:nvGrpSpPr>
        <p:grpSpPr>
          <a:xfrm>
            <a:off x="10774329" y="2919820"/>
            <a:ext cx="360119" cy="2825751"/>
            <a:chOff x="1726923" y="603249"/>
            <a:chExt cx="360119" cy="2825751"/>
          </a:xfrm>
        </p:grpSpPr>
        <p:sp>
          <p:nvSpPr>
            <p:cNvPr id="28" name="Rectangle 27">
              <a:extLst>
                <a:ext uri="{FF2B5EF4-FFF2-40B4-BE49-F238E27FC236}">
                  <a16:creationId xmlns:a16="http://schemas.microsoft.com/office/drawing/2014/main" id="{3C9F6EDE-D617-AA2E-B764-1CF24DCD2C78}"/>
                </a:ext>
              </a:extLst>
            </p:cNvPr>
            <p:cNvSpPr/>
            <p:nvPr/>
          </p:nvSpPr>
          <p:spPr>
            <a:xfrm flipH="1">
              <a:off x="1726923" y="603249"/>
              <a:ext cx="45719" cy="2825751"/>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765188A2-DF78-BE1A-8829-F61E24554DD2}"/>
                </a:ext>
              </a:extLst>
            </p:cNvPr>
            <p:cNvSpPr/>
            <p:nvPr/>
          </p:nvSpPr>
          <p:spPr>
            <a:xfrm rot="5400000">
              <a:off x="1711039" y="664852"/>
              <a:ext cx="437606" cy="314401"/>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A48E8AC5-FDDF-F467-49F2-AA6AAFDCF905}"/>
              </a:ext>
            </a:extLst>
          </p:cNvPr>
          <p:cNvSpPr txBox="1"/>
          <p:nvPr/>
        </p:nvSpPr>
        <p:spPr>
          <a:xfrm>
            <a:off x="1287327" y="3490460"/>
            <a:ext cx="1263191" cy="590931"/>
          </a:xfrm>
          <a:prstGeom prst="rect">
            <a:avLst/>
          </a:prstGeom>
          <a:noFill/>
        </p:spPr>
        <p:txBody>
          <a:bodyPr wrap="square">
            <a:spAutoFit/>
          </a:bodyPr>
          <a:lstStyle>
            <a:defPPr>
              <a:defRPr lang="en-US"/>
            </a:defPPr>
            <a:lvl1pPr marL="857250" marR="0" lvl="0" indent="-857250" fontAlgn="auto">
              <a:lnSpc>
                <a:spcPct val="90000"/>
              </a:lnSpc>
              <a:spcBef>
                <a:spcPct val="0"/>
              </a:spcBef>
              <a:spcAft>
                <a:spcPts val="0"/>
              </a:spcAft>
              <a:buClrTx/>
              <a:buSzTx/>
              <a:buFont typeface="+mj-lt"/>
              <a:buAutoNum type="arabicPeriod" startAt="7"/>
              <a:tabLst/>
              <a:defRPr kumimoji="0" b="0" i="0" u="none" strike="noStrike" cap="none" spc="0" normalizeH="0" baseline="0">
                <a:ln>
                  <a:noFill/>
                </a:ln>
                <a:solidFill>
                  <a:prstClr val="white"/>
                </a:solidFill>
                <a:effectLst/>
                <a:uLnTx/>
                <a:uFillTx/>
                <a:latin typeface="Impact"/>
                <a:ea typeface="+mj-ea"/>
                <a:cs typeface="+mj-cs"/>
              </a:defRPr>
            </a:lvl1pPr>
          </a:lstStyle>
          <a:p>
            <a:pPr marL="0" indent="0">
              <a:buNone/>
            </a:pPr>
            <a:r>
              <a:rPr lang="en-US"/>
              <a:t>Problem </a:t>
            </a:r>
          </a:p>
          <a:p>
            <a:pPr marL="0" indent="0">
              <a:buNone/>
            </a:pPr>
            <a:r>
              <a:rPr lang="en-US"/>
              <a:t>Definition</a:t>
            </a:r>
          </a:p>
        </p:txBody>
      </p:sp>
      <p:sp>
        <p:nvSpPr>
          <p:cNvPr id="42" name="TextBox 41">
            <a:extLst>
              <a:ext uri="{FF2B5EF4-FFF2-40B4-BE49-F238E27FC236}">
                <a16:creationId xmlns:a16="http://schemas.microsoft.com/office/drawing/2014/main" id="{14B1F259-50C4-E7E1-B659-82897860D638}"/>
              </a:ext>
            </a:extLst>
          </p:cNvPr>
          <p:cNvSpPr txBox="1"/>
          <p:nvPr/>
        </p:nvSpPr>
        <p:spPr>
          <a:xfrm>
            <a:off x="3859169" y="3150050"/>
            <a:ext cx="1653908" cy="341632"/>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t>Requirements</a:t>
            </a:r>
          </a:p>
        </p:txBody>
      </p:sp>
      <p:sp>
        <p:nvSpPr>
          <p:cNvPr id="44" name="TextBox 43">
            <a:extLst>
              <a:ext uri="{FF2B5EF4-FFF2-40B4-BE49-F238E27FC236}">
                <a16:creationId xmlns:a16="http://schemas.microsoft.com/office/drawing/2014/main" id="{9519B688-A8D0-7C8A-61A4-37BB33DFEE52}"/>
              </a:ext>
            </a:extLst>
          </p:cNvPr>
          <p:cNvSpPr txBox="1"/>
          <p:nvPr/>
        </p:nvSpPr>
        <p:spPr>
          <a:xfrm>
            <a:off x="5293325" y="4029542"/>
            <a:ext cx="1467801" cy="840230"/>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t>Risk Assessment &amp; Mitigation </a:t>
            </a:r>
          </a:p>
        </p:txBody>
      </p:sp>
      <p:sp>
        <p:nvSpPr>
          <p:cNvPr id="48" name="TextBox 47">
            <a:extLst>
              <a:ext uri="{FF2B5EF4-FFF2-40B4-BE49-F238E27FC236}">
                <a16:creationId xmlns:a16="http://schemas.microsoft.com/office/drawing/2014/main" id="{580BCBEB-0D4A-17C6-D418-44D11298CAED}"/>
              </a:ext>
            </a:extLst>
          </p:cNvPr>
          <p:cNvSpPr txBox="1"/>
          <p:nvPr/>
        </p:nvSpPr>
        <p:spPr>
          <a:xfrm>
            <a:off x="6923027" y="2046518"/>
            <a:ext cx="1205018" cy="590931"/>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t>Modeling Activities</a:t>
            </a:r>
          </a:p>
        </p:txBody>
      </p:sp>
      <p:sp>
        <p:nvSpPr>
          <p:cNvPr id="50" name="TextBox 49">
            <a:extLst>
              <a:ext uri="{FF2B5EF4-FFF2-40B4-BE49-F238E27FC236}">
                <a16:creationId xmlns:a16="http://schemas.microsoft.com/office/drawing/2014/main" id="{ADA43B68-60D8-1C1E-E72D-8035DF14083F}"/>
              </a:ext>
            </a:extLst>
          </p:cNvPr>
          <p:cNvSpPr txBox="1"/>
          <p:nvPr/>
        </p:nvSpPr>
        <p:spPr>
          <a:xfrm>
            <a:off x="6313663" y="3972913"/>
            <a:ext cx="907529" cy="341632"/>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endParaRPr lang="en-US"/>
          </a:p>
        </p:txBody>
      </p:sp>
      <p:grpSp>
        <p:nvGrpSpPr>
          <p:cNvPr id="68" name="Group 67">
            <a:extLst>
              <a:ext uri="{FF2B5EF4-FFF2-40B4-BE49-F238E27FC236}">
                <a16:creationId xmlns:a16="http://schemas.microsoft.com/office/drawing/2014/main" id="{A78345C9-902C-BABB-807C-DC3CD17D89A2}"/>
              </a:ext>
            </a:extLst>
          </p:cNvPr>
          <p:cNvGrpSpPr/>
          <p:nvPr/>
        </p:nvGrpSpPr>
        <p:grpSpPr>
          <a:xfrm>
            <a:off x="2409162" y="4734681"/>
            <a:ext cx="352500" cy="1011162"/>
            <a:chOff x="1553029" y="2417838"/>
            <a:chExt cx="352500" cy="1011162"/>
          </a:xfrm>
        </p:grpSpPr>
        <p:sp>
          <p:nvSpPr>
            <p:cNvPr id="69" name="Rectangle 68">
              <a:extLst>
                <a:ext uri="{FF2B5EF4-FFF2-40B4-BE49-F238E27FC236}">
                  <a16:creationId xmlns:a16="http://schemas.microsoft.com/office/drawing/2014/main" id="{9FEEB456-81F0-DDD3-033D-95DA2DABD8CC}"/>
                </a:ext>
              </a:extLst>
            </p:cNvPr>
            <p:cNvSpPr/>
            <p:nvPr/>
          </p:nvSpPr>
          <p:spPr>
            <a:xfrm>
              <a:off x="1553029" y="2417838"/>
              <a:ext cx="45719" cy="1011162"/>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5FE6628B-628B-5C20-CD37-C27CCE07B614}"/>
                </a:ext>
              </a:extLst>
            </p:cNvPr>
            <p:cNvSpPr/>
            <p:nvPr/>
          </p:nvSpPr>
          <p:spPr>
            <a:xfrm rot="5400000">
              <a:off x="1529526" y="2482261"/>
              <a:ext cx="437606" cy="314401"/>
            </a:xfrm>
            <a:prstGeom prs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a:extLst>
              <a:ext uri="{FF2B5EF4-FFF2-40B4-BE49-F238E27FC236}">
                <a16:creationId xmlns:a16="http://schemas.microsoft.com/office/drawing/2014/main" id="{F098948A-685A-6EC7-5EA0-E3166CE49694}"/>
              </a:ext>
            </a:extLst>
          </p:cNvPr>
          <p:cNvSpPr txBox="1"/>
          <p:nvPr/>
        </p:nvSpPr>
        <p:spPr>
          <a:xfrm>
            <a:off x="2512698" y="4233672"/>
            <a:ext cx="1264526" cy="590931"/>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accent4"/>
                </a:solidFill>
              </a:rPr>
              <a:t>Expert</a:t>
            </a:r>
          </a:p>
          <a:p>
            <a:r>
              <a:rPr lang="en-US">
                <a:solidFill>
                  <a:schemeClr val="accent4"/>
                </a:solidFill>
              </a:rPr>
              <a:t>Interviews</a:t>
            </a:r>
          </a:p>
        </p:txBody>
      </p:sp>
      <p:grpSp>
        <p:nvGrpSpPr>
          <p:cNvPr id="73" name="Group 72">
            <a:extLst>
              <a:ext uri="{FF2B5EF4-FFF2-40B4-BE49-F238E27FC236}">
                <a16:creationId xmlns:a16="http://schemas.microsoft.com/office/drawing/2014/main" id="{7F48C615-8939-DC02-BE3D-20A36E060A46}"/>
              </a:ext>
            </a:extLst>
          </p:cNvPr>
          <p:cNvGrpSpPr/>
          <p:nvPr/>
        </p:nvGrpSpPr>
        <p:grpSpPr>
          <a:xfrm>
            <a:off x="8231523" y="3447474"/>
            <a:ext cx="352500" cy="2298095"/>
            <a:chOff x="1553029" y="2417837"/>
            <a:chExt cx="352500" cy="2298095"/>
          </a:xfrm>
        </p:grpSpPr>
        <p:sp>
          <p:nvSpPr>
            <p:cNvPr id="74" name="Rectangle 73">
              <a:extLst>
                <a:ext uri="{FF2B5EF4-FFF2-40B4-BE49-F238E27FC236}">
                  <a16:creationId xmlns:a16="http://schemas.microsoft.com/office/drawing/2014/main" id="{8051E044-437C-5F14-7443-6BD46BA84627}"/>
                </a:ext>
              </a:extLst>
            </p:cNvPr>
            <p:cNvSpPr/>
            <p:nvPr/>
          </p:nvSpPr>
          <p:spPr>
            <a:xfrm>
              <a:off x="1553029" y="2417837"/>
              <a:ext cx="45719" cy="229809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732BE191-9C6D-9C86-0373-F5D8813221A1}"/>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8C4E10C-FEBC-C7B8-6D11-9A3E9AE95C40}"/>
              </a:ext>
            </a:extLst>
          </p:cNvPr>
          <p:cNvSpPr txBox="1"/>
          <p:nvPr/>
        </p:nvSpPr>
        <p:spPr>
          <a:xfrm>
            <a:off x="8321886" y="2817210"/>
            <a:ext cx="1457884" cy="590931"/>
          </a:xfrm>
          <a:prstGeom prst="rect">
            <a:avLst/>
          </a:prstGeom>
          <a:noFill/>
        </p:spPr>
        <p:txBody>
          <a:bodyPr wrap="square" lIns="91440" tIns="45720" rIns="91440" bIns="45720" anchor="t">
            <a:spAutoFit/>
          </a:bodyPr>
          <a:lstStyle/>
          <a:p>
            <a:pPr marR="0" lvl="0" algn="l" defTabSz="914400" rtl="0" eaLnBrk="1" fontAlgn="auto" latinLnBrk="0" hangingPunct="1">
              <a:lnSpc>
                <a:spcPct val="90000"/>
              </a:lnSpc>
              <a:spcBef>
                <a:spcPct val="0"/>
              </a:spcBef>
              <a:spcAft>
                <a:spcPts val="0"/>
              </a:spcAft>
              <a:buClrTx/>
              <a:buSzTx/>
              <a:tabLst/>
              <a:defRPr/>
            </a:pPr>
            <a:r>
              <a:rPr kumimoji="0" lang="en-US" sz="1800" b="0" i="0" u="none" strike="noStrike" kern="1200" cap="none" spc="0" normalizeH="0" baseline="0" noProof="0">
                <a:ln>
                  <a:noFill/>
                </a:ln>
                <a:solidFill>
                  <a:prstClr val="white"/>
                </a:solidFill>
                <a:effectLst/>
                <a:uLnTx/>
                <a:uFillTx/>
                <a:latin typeface="Impact"/>
                <a:ea typeface="+mj-ea"/>
                <a:cs typeface="+mj-cs"/>
              </a:rPr>
              <a:t>Solution</a:t>
            </a:r>
            <a:r>
              <a:rPr lang="en-US" sz="1800">
                <a:solidFill>
                  <a:prstClr val="white"/>
                </a:solidFill>
                <a:latin typeface="Impact"/>
              </a:rPr>
              <a:t> S</a:t>
            </a:r>
            <a:r>
              <a:rPr kumimoji="0" lang="en-US" sz="1800" b="0" i="0" u="none" strike="noStrike" kern="1200" cap="none" spc="0" normalizeH="0" baseline="0" noProof="0">
                <a:ln>
                  <a:noFill/>
                </a:ln>
                <a:solidFill>
                  <a:prstClr val="white"/>
                </a:solidFill>
                <a:effectLst/>
                <a:uLnTx/>
                <a:uFillTx/>
                <a:latin typeface="Impact"/>
                <a:ea typeface="+mj-ea"/>
                <a:cs typeface="+mj-cs"/>
              </a:rPr>
              <a:t>ynthesis</a:t>
            </a:r>
          </a:p>
        </p:txBody>
      </p:sp>
      <p:sp>
        <p:nvSpPr>
          <p:cNvPr id="101" name="TextBox 100">
            <a:extLst>
              <a:ext uri="{FF2B5EF4-FFF2-40B4-BE49-F238E27FC236}">
                <a16:creationId xmlns:a16="http://schemas.microsoft.com/office/drawing/2014/main" id="{CBDB6CD0-A395-195F-0756-261190665E38}"/>
              </a:ext>
            </a:extLst>
          </p:cNvPr>
          <p:cNvSpPr txBox="1"/>
          <p:nvPr/>
        </p:nvSpPr>
        <p:spPr>
          <a:xfrm>
            <a:off x="11090938" y="2615853"/>
            <a:ext cx="1057592" cy="584775"/>
          </a:xfrm>
          <a:prstGeom prst="rect">
            <a:avLst/>
          </a:prstGeom>
          <a:noFill/>
        </p:spPr>
        <p:txBody>
          <a:bodyPr wrap="square">
            <a:spAutoFit/>
          </a:bodyPr>
          <a:lstStyle/>
          <a:p>
            <a:pPr>
              <a:defRPr/>
            </a:pPr>
            <a:r>
              <a:rPr kumimoji="0" lang="en-US" sz="1600" b="0" i="0" u="none" strike="noStrike" kern="1200" cap="none" spc="0" normalizeH="0" baseline="0" noProof="0">
                <a:ln>
                  <a:noFill/>
                </a:ln>
                <a:solidFill>
                  <a:prstClr val="white"/>
                </a:solidFill>
                <a:effectLst/>
                <a:uLnTx/>
                <a:uFillTx/>
                <a:latin typeface="Impact"/>
                <a:ea typeface="+mj-ea"/>
                <a:cs typeface="+mj-cs"/>
              </a:rPr>
              <a:t>Design Delivery</a:t>
            </a:r>
            <a:endParaRPr lang="en-US" sz="1600">
              <a:solidFill>
                <a:prstClr val="white"/>
              </a:solidFill>
              <a:latin typeface="Impact"/>
            </a:endParaRPr>
          </a:p>
        </p:txBody>
      </p:sp>
      <p:sp>
        <p:nvSpPr>
          <p:cNvPr id="150" name="Rectangle 149">
            <a:extLst>
              <a:ext uri="{FF2B5EF4-FFF2-40B4-BE49-F238E27FC236}">
                <a16:creationId xmlns:a16="http://schemas.microsoft.com/office/drawing/2014/main" id="{EACA32D3-93C5-9DE0-9A19-9CEF1D530EF1}"/>
              </a:ext>
            </a:extLst>
          </p:cNvPr>
          <p:cNvSpPr/>
          <p:nvPr/>
        </p:nvSpPr>
        <p:spPr>
          <a:xfrm>
            <a:off x="1241162" y="4103695"/>
            <a:ext cx="45719" cy="1653109"/>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Isosceles Triangle 151">
            <a:extLst>
              <a:ext uri="{FF2B5EF4-FFF2-40B4-BE49-F238E27FC236}">
                <a16:creationId xmlns:a16="http://schemas.microsoft.com/office/drawing/2014/main" id="{DA08ABED-0678-925E-5CCC-F174617093F6}"/>
              </a:ext>
            </a:extLst>
          </p:cNvPr>
          <p:cNvSpPr/>
          <p:nvPr/>
        </p:nvSpPr>
        <p:spPr>
          <a:xfrm rot="5400000">
            <a:off x="1226131" y="4167642"/>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6B0AF584-C609-709B-8FDA-9C4A44329A80}"/>
              </a:ext>
            </a:extLst>
          </p:cNvPr>
          <p:cNvSpPr txBox="1"/>
          <p:nvPr/>
        </p:nvSpPr>
        <p:spPr>
          <a:xfrm>
            <a:off x="995939" y="2227091"/>
            <a:ext cx="1402546" cy="840230"/>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Team</a:t>
            </a:r>
          </a:p>
          <a:p>
            <a:r>
              <a:rPr lang="en-US">
                <a:solidFill>
                  <a:schemeClr val="bg1"/>
                </a:solidFill>
              </a:rPr>
              <a:t>Composition</a:t>
            </a:r>
          </a:p>
          <a:p>
            <a:r>
              <a:rPr lang="en-US">
                <a:solidFill>
                  <a:schemeClr val="bg1"/>
                </a:solidFill>
              </a:rPr>
              <a:t>&amp; Heuristics</a:t>
            </a:r>
          </a:p>
        </p:txBody>
      </p:sp>
      <p:grpSp>
        <p:nvGrpSpPr>
          <p:cNvPr id="138" name="Group 137">
            <a:extLst>
              <a:ext uri="{FF2B5EF4-FFF2-40B4-BE49-F238E27FC236}">
                <a16:creationId xmlns:a16="http://schemas.microsoft.com/office/drawing/2014/main" id="{0664BAFF-5875-95E3-3857-40BD1D777A96}"/>
              </a:ext>
            </a:extLst>
          </p:cNvPr>
          <p:cNvGrpSpPr/>
          <p:nvPr/>
        </p:nvGrpSpPr>
        <p:grpSpPr>
          <a:xfrm>
            <a:off x="6781061" y="2481025"/>
            <a:ext cx="352500" cy="3264545"/>
            <a:chOff x="1553029" y="2417837"/>
            <a:chExt cx="352500" cy="3264545"/>
          </a:xfrm>
        </p:grpSpPr>
        <p:sp>
          <p:nvSpPr>
            <p:cNvPr id="136" name="Rectangle 135">
              <a:extLst>
                <a:ext uri="{FF2B5EF4-FFF2-40B4-BE49-F238E27FC236}">
                  <a16:creationId xmlns:a16="http://schemas.microsoft.com/office/drawing/2014/main" id="{313F9AE8-541C-3993-AF9C-E1F3B4C4C89D}"/>
                </a:ext>
              </a:extLst>
            </p:cNvPr>
            <p:cNvSpPr/>
            <p:nvPr/>
          </p:nvSpPr>
          <p:spPr>
            <a:xfrm>
              <a:off x="1553029" y="2417837"/>
              <a:ext cx="45719" cy="326454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Isosceles Triangle 136">
              <a:extLst>
                <a:ext uri="{FF2B5EF4-FFF2-40B4-BE49-F238E27FC236}">
                  <a16:creationId xmlns:a16="http://schemas.microsoft.com/office/drawing/2014/main" id="{226C1F0D-52FD-D262-6664-FA94B2600F90}"/>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632CA5F-8678-8F13-AD10-7442BD828EB4}"/>
              </a:ext>
            </a:extLst>
          </p:cNvPr>
          <p:cNvSpPr txBox="1"/>
          <p:nvPr/>
        </p:nvSpPr>
        <p:spPr>
          <a:xfrm>
            <a:off x="11429534" y="968595"/>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accent4"/>
                </a:solidFill>
                <a:cs typeface="Calibri"/>
              </a:rPr>
              <a:t>RC</a:t>
            </a:r>
          </a:p>
        </p:txBody>
      </p:sp>
      <p:grpSp>
        <p:nvGrpSpPr>
          <p:cNvPr id="3" name="Group 2">
            <a:extLst>
              <a:ext uri="{FF2B5EF4-FFF2-40B4-BE49-F238E27FC236}">
                <a16:creationId xmlns:a16="http://schemas.microsoft.com/office/drawing/2014/main" id="{7D698D59-693A-6808-B1F8-F8F5E15A6043}"/>
              </a:ext>
            </a:extLst>
          </p:cNvPr>
          <p:cNvGrpSpPr/>
          <p:nvPr/>
        </p:nvGrpSpPr>
        <p:grpSpPr>
          <a:xfrm>
            <a:off x="9763745" y="4071337"/>
            <a:ext cx="352500" cy="1674231"/>
            <a:chOff x="1553029" y="2417837"/>
            <a:chExt cx="352500" cy="1674231"/>
          </a:xfrm>
        </p:grpSpPr>
        <p:sp>
          <p:nvSpPr>
            <p:cNvPr id="5" name="Rectangle 4">
              <a:extLst>
                <a:ext uri="{FF2B5EF4-FFF2-40B4-BE49-F238E27FC236}">
                  <a16:creationId xmlns:a16="http://schemas.microsoft.com/office/drawing/2014/main" id="{049410DC-1111-E6CE-CB38-29A3AAA48F74}"/>
                </a:ext>
              </a:extLst>
            </p:cNvPr>
            <p:cNvSpPr/>
            <p:nvPr/>
          </p:nvSpPr>
          <p:spPr>
            <a:xfrm>
              <a:off x="1553029" y="2417837"/>
              <a:ext cx="45719" cy="1674231"/>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C726DA3C-3D76-FDAA-AE25-4B18B1E29D0D}"/>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A540CBFD-7C60-52D4-4DF8-D9B99AE7A261}"/>
              </a:ext>
            </a:extLst>
          </p:cNvPr>
          <p:cNvSpPr txBox="1"/>
          <p:nvPr/>
        </p:nvSpPr>
        <p:spPr>
          <a:xfrm>
            <a:off x="9510938" y="3425833"/>
            <a:ext cx="1198500" cy="590931"/>
          </a:xfrm>
          <a:prstGeom prst="rect">
            <a:avLst/>
          </a:prstGeom>
          <a:noFill/>
        </p:spPr>
        <p:txBody>
          <a:bodyPr wrap="square">
            <a:spAutoFit/>
          </a:bodyPr>
          <a:lstStyle/>
          <a:p>
            <a:pPr marR="0" lvl="0" algn="l" defTabSz="914400" rtl="0" eaLnBrk="1" fontAlgn="auto" latinLnBrk="0" hangingPunct="1">
              <a:lnSpc>
                <a:spcPct val="90000"/>
              </a:lnSpc>
              <a:spcBef>
                <a:spcPct val="0"/>
              </a:spcBef>
              <a:spcAft>
                <a:spcPts val="0"/>
              </a:spcAft>
              <a:buClrTx/>
              <a:buSzTx/>
              <a:tabLst/>
              <a:defRPr/>
            </a:pPr>
            <a:r>
              <a:rPr lang="en-US" sz="1800">
                <a:solidFill>
                  <a:prstClr val="white"/>
                </a:solidFill>
                <a:latin typeface="Impact"/>
              </a:rPr>
              <a:t>Manpower Analysis</a:t>
            </a:r>
          </a:p>
        </p:txBody>
      </p:sp>
      <p:sp>
        <p:nvSpPr>
          <p:cNvPr id="19" name="Title 29">
            <a:extLst>
              <a:ext uri="{FF2B5EF4-FFF2-40B4-BE49-F238E27FC236}">
                <a16:creationId xmlns:a16="http://schemas.microsoft.com/office/drawing/2014/main" id="{BDE6AEE7-17B1-4F21-BA11-2DFFDBFA67B1}"/>
              </a:ext>
            </a:extLst>
          </p:cNvPr>
          <p:cNvSpPr>
            <a:spLocks noGrp="1"/>
          </p:cNvSpPr>
          <p:nvPr>
            <p:ph type="title"/>
          </p:nvPr>
        </p:nvSpPr>
        <p:spPr>
          <a:xfrm>
            <a:off x="228600" y="74180"/>
            <a:ext cx="10515600" cy="1325563"/>
          </a:xfrm>
        </p:spPr>
        <p:txBody>
          <a:bodyPr>
            <a:normAutofit/>
          </a:bodyPr>
          <a:lstStyle/>
          <a:p>
            <a:r>
              <a:rPr lang="en-US">
                <a:latin typeface="Impact"/>
              </a:rPr>
              <a:t>3. </a:t>
            </a:r>
            <a:r>
              <a:rPr lang="en-US">
                <a:solidFill>
                  <a:schemeClr val="accent4"/>
                </a:solidFill>
              </a:rPr>
              <a:t>Expert Interviews</a:t>
            </a:r>
            <a:endParaRPr lang="en-US">
              <a:latin typeface="Impact"/>
            </a:endParaRPr>
          </a:p>
        </p:txBody>
      </p:sp>
    </p:spTree>
    <p:extLst>
      <p:ext uri="{BB962C8B-B14F-4D97-AF65-F5344CB8AC3E}">
        <p14:creationId xmlns:p14="http://schemas.microsoft.com/office/powerpoint/2010/main" val="3694745587"/>
      </p:ext>
    </p:extLst>
  </p:cSld>
  <p:clrMapOvr>
    <a:masterClrMapping/>
  </p:clrMapOvr>
  <mc:AlternateContent xmlns:mc="http://schemas.openxmlformats.org/markup-compatibility/2006">
    <mc:Choice xmlns:p14="http://schemas.microsoft.com/office/powerpoint/2010/main" Requires="p14">
      <p:transition spd="slow" p14:dur="2000" advTm="5499"/>
    </mc:Choice>
    <mc:Fallback>
      <p:transition spd="slow" advTm="5499"/>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E53D1-727E-94E5-1862-0E88C41EE3B3}"/>
              </a:ext>
            </a:extLst>
          </p:cNvPr>
          <p:cNvSpPr>
            <a:spLocks noGrp="1"/>
          </p:cNvSpPr>
          <p:nvPr>
            <p:ph type="title"/>
          </p:nvPr>
        </p:nvSpPr>
        <p:spPr/>
        <p:txBody>
          <a:bodyPr/>
          <a:lstStyle/>
          <a:p>
            <a:r>
              <a:rPr lang="en-US">
                <a:latin typeface="Impact"/>
              </a:rPr>
              <a:t>3.1 Literature Review</a:t>
            </a:r>
          </a:p>
        </p:txBody>
      </p:sp>
      <p:sp>
        <p:nvSpPr>
          <p:cNvPr id="3" name="Content Placeholder 2">
            <a:extLst>
              <a:ext uri="{FF2B5EF4-FFF2-40B4-BE49-F238E27FC236}">
                <a16:creationId xmlns:a16="http://schemas.microsoft.com/office/drawing/2014/main" id="{B2C92267-F022-A1BC-A96E-88D5B4FD3872}"/>
              </a:ext>
            </a:extLst>
          </p:cNvPr>
          <p:cNvSpPr>
            <a:spLocks noGrp="1"/>
          </p:cNvSpPr>
          <p:nvPr>
            <p:ph idx="4294967295"/>
          </p:nvPr>
        </p:nvSpPr>
        <p:spPr>
          <a:xfrm>
            <a:off x="686506" y="1807189"/>
            <a:ext cx="4498786" cy="4351338"/>
          </a:xfrm>
          <a:ln w="6350">
            <a:solidFill>
              <a:schemeClr val="bg1"/>
            </a:solidFill>
            <a:prstDash val="dash"/>
          </a:ln>
        </p:spPr>
        <p:txBody>
          <a:bodyPr vert="horz" lIns="91440" tIns="45720" rIns="91440" bIns="45720" rtlCol="0" anchor="t">
            <a:normAutofit fontScale="92500"/>
          </a:bodyPr>
          <a:lstStyle/>
          <a:p>
            <a:pPr marL="0" indent="0">
              <a:buNone/>
            </a:pPr>
            <a:r>
              <a:rPr lang="en-US">
                <a:cs typeface="Calibri" panose="020F0502020204030204"/>
              </a:rPr>
              <a:t>How did we plan and execute the research? </a:t>
            </a:r>
            <a:endParaRPr lang="en-US"/>
          </a:p>
          <a:p>
            <a:pPr lvl="1"/>
            <a:endParaRPr lang="en-US">
              <a:cs typeface="Calibri" panose="020F0502020204030204"/>
            </a:endParaRPr>
          </a:p>
          <a:p>
            <a:pPr lvl="1"/>
            <a:r>
              <a:rPr lang="en-US">
                <a:cs typeface="Calibri" panose="020F0502020204030204"/>
              </a:rPr>
              <a:t>Examined what we could from available industry products</a:t>
            </a:r>
          </a:p>
          <a:p>
            <a:pPr lvl="1"/>
            <a:endParaRPr lang="en-US"/>
          </a:p>
          <a:p>
            <a:pPr lvl="1"/>
            <a:r>
              <a:rPr lang="en-US">
                <a:cs typeface="Calibri" panose="020F0502020204030204"/>
              </a:rPr>
              <a:t>Identified options to research </a:t>
            </a:r>
          </a:p>
          <a:p>
            <a:pPr lvl="1"/>
            <a:endParaRPr lang="en-US">
              <a:cs typeface="Calibri" panose="020F0502020204030204"/>
            </a:endParaRPr>
          </a:p>
          <a:p>
            <a:pPr lvl="1"/>
            <a:r>
              <a:rPr lang="en-US">
                <a:cs typeface="Calibri" panose="020F0502020204030204"/>
              </a:rPr>
              <a:t>Divided and conquered identified approaches</a:t>
            </a:r>
          </a:p>
          <a:p>
            <a:pPr lvl="1"/>
            <a:endParaRPr lang="en-US">
              <a:cs typeface="Calibri" panose="020F0502020204030204"/>
            </a:endParaRPr>
          </a:p>
          <a:p>
            <a:pPr lvl="1"/>
            <a:endParaRPr lang="en-US">
              <a:cs typeface="Calibri" panose="020F0502020204030204"/>
            </a:endParaRPr>
          </a:p>
        </p:txBody>
      </p:sp>
      <p:sp>
        <p:nvSpPr>
          <p:cNvPr id="4" name="Slide Number Placeholder 3">
            <a:extLst>
              <a:ext uri="{FF2B5EF4-FFF2-40B4-BE49-F238E27FC236}">
                <a16:creationId xmlns:a16="http://schemas.microsoft.com/office/drawing/2014/main" id="{0417B507-50AF-84E3-9C0F-122E0167CFC5}"/>
              </a:ext>
            </a:extLst>
          </p:cNvPr>
          <p:cNvSpPr>
            <a:spLocks noGrp="1"/>
          </p:cNvSpPr>
          <p:nvPr>
            <p:ph type="sldNum" sz="quarter" idx="4294967295"/>
          </p:nvPr>
        </p:nvSpPr>
        <p:spPr>
          <a:xfrm>
            <a:off x="9448800" y="6497638"/>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653B0AB-AF3C-7745-C0BB-EDCE0629A65D}"/>
              </a:ext>
            </a:extLst>
          </p:cNvPr>
          <p:cNvSpPr txBox="1"/>
          <p:nvPr/>
        </p:nvSpPr>
        <p:spPr>
          <a:xfrm>
            <a:off x="7829101" y="262387"/>
            <a:ext cx="1771649" cy="738664"/>
          </a:xfrm>
          <a:prstGeom prst="rect">
            <a:avLst/>
          </a:prstGeom>
          <a:noFill/>
          <a:ln>
            <a:solidFill>
              <a:srgbClr val="B9C09B"/>
            </a:solidFill>
          </a:ln>
        </p:spPr>
        <p:txBody>
          <a:bodyPr wrap="square">
            <a:spAutoFit/>
          </a:bodyPr>
          <a:lstStyle/>
          <a:p>
            <a:pPr>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endParaRPr>
          </a:p>
          <a:p>
            <a:pPr algn="ctr">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rPr>
              <a:t>Professors</a:t>
            </a:r>
            <a:endParaRPr lang="en-US" sz="1400">
              <a:solidFill>
                <a:prstClr val="white"/>
              </a:solidFill>
              <a:latin typeface="Calibri" panose="020F0502020204030204"/>
              <a:cs typeface="Calibri" panose="020F0502020204030204"/>
            </a:endParaRPr>
          </a:p>
          <a:p>
            <a:pPr>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0760CAB-EBB1-37EA-6E4E-594D53AE1C47}"/>
              </a:ext>
            </a:extLst>
          </p:cNvPr>
          <p:cNvSpPr txBox="1"/>
          <p:nvPr/>
        </p:nvSpPr>
        <p:spPr>
          <a:xfrm>
            <a:off x="7829102" y="1205952"/>
            <a:ext cx="1771650" cy="738664"/>
          </a:xfrm>
          <a:prstGeom prst="rect">
            <a:avLst/>
          </a:prstGeom>
          <a:noFill/>
          <a:ln>
            <a:solidFill>
              <a:srgbClr val="CED1C8"/>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rPr>
              <a:t>GTRI Knowledge Management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endParaRPr>
          </a:p>
        </p:txBody>
      </p:sp>
      <p:sp>
        <p:nvSpPr>
          <p:cNvPr id="8" name="TextBox 7">
            <a:extLst>
              <a:ext uri="{FF2B5EF4-FFF2-40B4-BE49-F238E27FC236}">
                <a16:creationId xmlns:a16="http://schemas.microsoft.com/office/drawing/2014/main" id="{C984F9CD-46BA-3CB2-431E-F0780FF1CDD4}"/>
              </a:ext>
            </a:extLst>
          </p:cNvPr>
          <p:cNvSpPr txBox="1"/>
          <p:nvPr/>
        </p:nvSpPr>
        <p:spPr>
          <a:xfrm>
            <a:off x="7829102" y="2149517"/>
            <a:ext cx="1771648" cy="738664"/>
          </a:xfrm>
          <a:prstGeom prst="rect">
            <a:avLst/>
          </a:prstGeom>
          <a:noFill/>
          <a:ln>
            <a:solidFill>
              <a:srgbClr val="FFCC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endParaRPr>
          </a:p>
          <a:p>
            <a:pPr algn="ctr">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rPr>
              <a:t>External SMEs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A928D398-BDFD-478B-5C6B-3D07858A5106}"/>
              </a:ext>
            </a:extLst>
          </p:cNvPr>
          <p:cNvSpPr txBox="1"/>
          <p:nvPr/>
        </p:nvSpPr>
        <p:spPr>
          <a:xfrm>
            <a:off x="7829102" y="3093082"/>
            <a:ext cx="1771648" cy="738664"/>
          </a:xfrm>
          <a:prstGeom prst="rect">
            <a:avLst/>
          </a:prstGeom>
          <a:noFill/>
          <a:ln>
            <a:solidFill>
              <a:srgbClr val="9A802D"/>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a:p>
            <a:pPr algn="ctr">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rPr>
              <a:t>White papers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8727F5C-753B-91B4-7D4B-CF814AA6A81C}"/>
              </a:ext>
            </a:extLst>
          </p:cNvPr>
          <p:cNvSpPr txBox="1"/>
          <p:nvPr/>
        </p:nvSpPr>
        <p:spPr>
          <a:xfrm>
            <a:off x="7829102" y="4036647"/>
            <a:ext cx="1771650" cy="738664"/>
          </a:xfrm>
          <a:prstGeom prst="rect">
            <a:avLst/>
          </a:prstGeom>
          <a:noFill/>
          <a:ln>
            <a:solidFill>
              <a:srgbClr val="709297"/>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rPr>
              <a:t>GT Library / Online Library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F87374E0-3BCC-04BC-FA49-52EAFC3E751F}"/>
              </a:ext>
            </a:extLst>
          </p:cNvPr>
          <p:cNvSpPr txBox="1"/>
          <p:nvPr/>
        </p:nvSpPr>
        <p:spPr>
          <a:xfrm>
            <a:off x="7829102" y="4980212"/>
            <a:ext cx="1771650" cy="738664"/>
          </a:xfrm>
          <a:prstGeom prst="rect">
            <a:avLst/>
          </a:prstGeom>
          <a:noFill/>
          <a:ln>
            <a:solidFill>
              <a:srgbClr val="8E6856"/>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prstClr val="white"/>
              </a:solidFill>
              <a:latin typeface="Calibri" panose="020F0502020204030204"/>
              <a:cs typeface="Calibri" panose="020F0502020204030204"/>
            </a:endParaRPr>
          </a:p>
          <a:p>
            <a:pPr algn="ctr">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rPr>
              <a:t>GIT Hub</a:t>
            </a:r>
            <a:endParaRPr lang="en-US" sz="1400">
              <a:solidFill>
                <a:prstClr val="white"/>
              </a:solidFill>
              <a:latin typeface="Calibri" panose="020F0502020204030204"/>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285BEB38-9031-A1A0-673D-EE66B42139B5}"/>
              </a:ext>
            </a:extLst>
          </p:cNvPr>
          <p:cNvGrpSpPr/>
          <p:nvPr/>
        </p:nvGrpSpPr>
        <p:grpSpPr>
          <a:xfrm>
            <a:off x="6019351" y="2897227"/>
            <a:ext cx="140189" cy="2859415"/>
            <a:chOff x="7575061" y="2752535"/>
            <a:chExt cx="204178" cy="3688280"/>
          </a:xfrm>
        </p:grpSpPr>
        <p:sp>
          <p:nvSpPr>
            <p:cNvPr id="12" name="Oval 11">
              <a:extLst>
                <a:ext uri="{FF2B5EF4-FFF2-40B4-BE49-F238E27FC236}">
                  <a16:creationId xmlns:a16="http://schemas.microsoft.com/office/drawing/2014/main" id="{A7A65DB3-A11A-7872-A79B-41C002CD783B}"/>
                </a:ext>
              </a:extLst>
            </p:cNvPr>
            <p:cNvSpPr/>
            <p:nvPr/>
          </p:nvSpPr>
          <p:spPr>
            <a:xfrm>
              <a:off x="7575061" y="2752535"/>
              <a:ext cx="204178" cy="1090885"/>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Isosceles Triangle 12">
              <a:extLst>
                <a:ext uri="{FF2B5EF4-FFF2-40B4-BE49-F238E27FC236}">
                  <a16:creationId xmlns:a16="http://schemas.microsoft.com/office/drawing/2014/main" id="{DF64370B-7D78-3D9A-4B56-7A5EEC8AE91E}"/>
                </a:ext>
              </a:extLst>
            </p:cNvPr>
            <p:cNvSpPr/>
            <p:nvPr/>
          </p:nvSpPr>
          <p:spPr>
            <a:xfrm rot="10800000">
              <a:off x="7613650" y="3653135"/>
              <a:ext cx="133350" cy="2787680"/>
            </a:xfrm>
            <a:prstGeom prst="triangle">
              <a:avLst/>
            </a:prstGeom>
            <a:solidFill>
              <a:srgbClr val="D0CE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2EBE5857-AFE0-A083-1AF8-D142833035A2}"/>
                </a:ext>
              </a:extLst>
            </p:cNvPr>
            <p:cNvSpPr/>
            <p:nvPr/>
          </p:nvSpPr>
          <p:spPr>
            <a:xfrm>
              <a:off x="7629525" y="2833537"/>
              <a:ext cx="95250" cy="819598"/>
            </a:xfrm>
            <a:prstGeom prst="ellipse">
              <a:avLst/>
            </a:prstGeom>
            <a:solidFill>
              <a:schemeClr val="bg2">
                <a:lumMod val="75000"/>
              </a:schemeClr>
            </a:solidFill>
            <a:ln w="6350">
              <a:solidFill>
                <a:srgbClr val="97919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7" name="Straight Connector 16">
            <a:extLst>
              <a:ext uri="{FF2B5EF4-FFF2-40B4-BE49-F238E27FC236}">
                <a16:creationId xmlns:a16="http://schemas.microsoft.com/office/drawing/2014/main" id="{1058FAA6-59EF-9096-5923-99A22B1B595A}"/>
              </a:ext>
            </a:extLst>
          </p:cNvPr>
          <p:cNvCxnSpPr>
            <a:cxnSpLocks/>
            <a:endCxn id="12" idx="2"/>
          </p:cNvCxnSpPr>
          <p:nvPr/>
        </p:nvCxnSpPr>
        <p:spPr>
          <a:xfrm>
            <a:off x="5282468" y="3320093"/>
            <a:ext cx="73688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961135C-CBE9-E231-3E5D-556F8220F4F8}"/>
              </a:ext>
            </a:extLst>
          </p:cNvPr>
          <p:cNvCxnSpPr>
            <a:cxnSpLocks/>
            <a:stCxn id="14" idx="6"/>
            <a:endCxn id="6" idx="1"/>
          </p:cNvCxnSpPr>
          <p:nvPr/>
        </p:nvCxnSpPr>
        <p:spPr>
          <a:xfrm flipV="1">
            <a:off x="6122145" y="631719"/>
            <a:ext cx="1706956" cy="2646011"/>
          </a:xfrm>
          <a:prstGeom prst="line">
            <a:avLst/>
          </a:prstGeom>
          <a:ln w="19050">
            <a:solidFill>
              <a:srgbClr val="B9C09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17BA76-2DA5-1226-264F-594574C596FF}"/>
              </a:ext>
            </a:extLst>
          </p:cNvPr>
          <p:cNvCxnSpPr>
            <a:cxnSpLocks/>
            <a:stCxn id="14" idx="6"/>
            <a:endCxn id="11" idx="1"/>
          </p:cNvCxnSpPr>
          <p:nvPr/>
        </p:nvCxnSpPr>
        <p:spPr>
          <a:xfrm>
            <a:off x="6122145" y="3277730"/>
            <a:ext cx="1706957" cy="2071814"/>
          </a:xfrm>
          <a:prstGeom prst="line">
            <a:avLst/>
          </a:prstGeom>
          <a:ln w="19050">
            <a:solidFill>
              <a:srgbClr val="8E685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E13843-C736-81B9-A6B3-2A294AEEFFD2}"/>
              </a:ext>
            </a:extLst>
          </p:cNvPr>
          <p:cNvCxnSpPr>
            <a:cxnSpLocks/>
            <a:stCxn id="14" idx="6"/>
            <a:endCxn id="7" idx="1"/>
          </p:cNvCxnSpPr>
          <p:nvPr/>
        </p:nvCxnSpPr>
        <p:spPr>
          <a:xfrm flipV="1">
            <a:off x="6122145" y="1575284"/>
            <a:ext cx="1706957" cy="1702446"/>
          </a:xfrm>
          <a:prstGeom prst="line">
            <a:avLst/>
          </a:prstGeom>
          <a:ln w="19050">
            <a:solidFill>
              <a:srgbClr val="CED1C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582821C-33F8-C7AD-A8C9-3CBB28215032}"/>
              </a:ext>
            </a:extLst>
          </p:cNvPr>
          <p:cNvCxnSpPr>
            <a:cxnSpLocks/>
            <a:stCxn id="14" idx="6"/>
            <a:endCxn id="8" idx="1"/>
          </p:cNvCxnSpPr>
          <p:nvPr/>
        </p:nvCxnSpPr>
        <p:spPr>
          <a:xfrm flipV="1">
            <a:off x="6122145" y="2518849"/>
            <a:ext cx="1706957" cy="758881"/>
          </a:xfrm>
          <a:prstGeom prst="line">
            <a:avLst/>
          </a:prstGeom>
          <a:ln w="19050">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4FD3968-A4DC-DBC2-C6CA-83F3B7FBD450}"/>
              </a:ext>
            </a:extLst>
          </p:cNvPr>
          <p:cNvCxnSpPr>
            <a:cxnSpLocks/>
            <a:stCxn id="14" idx="6"/>
            <a:endCxn id="9" idx="1"/>
          </p:cNvCxnSpPr>
          <p:nvPr/>
        </p:nvCxnSpPr>
        <p:spPr>
          <a:xfrm>
            <a:off x="6122145" y="3277730"/>
            <a:ext cx="1706957" cy="184684"/>
          </a:xfrm>
          <a:prstGeom prst="line">
            <a:avLst/>
          </a:prstGeom>
          <a:ln w="19050">
            <a:solidFill>
              <a:srgbClr val="9A802D"/>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0459857-897B-66FA-D24A-775CD1145758}"/>
              </a:ext>
            </a:extLst>
          </p:cNvPr>
          <p:cNvCxnSpPr>
            <a:cxnSpLocks/>
            <a:stCxn id="14" idx="6"/>
            <a:endCxn id="10" idx="1"/>
          </p:cNvCxnSpPr>
          <p:nvPr/>
        </p:nvCxnSpPr>
        <p:spPr>
          <a:xfrm>
            <a:off x="6122145" y="3277730"/>
            <a:ext cx="1706957" cy="1128249"/>
          </a:xfrm>
          <a:prstGeom prst="line">
            <a:avLst/>
          </a:prstGeom>
          <a:ln w="19050">
            <a:solidFill>
              <a:srgbClr val="709297"/>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9AFB201-A401-2C8D-FE67-B030A2F7CDFC}"/>
              </a:ext>
            </a:extLst>
          </p:cNvPr>
          <p:cNvSpPr txBox="1"/>
          <p:nvPr/>
        </p:nvSpPr>
        <p:spPr>
          <a:xfrm>
            <a:off x="7829102" y="5923778"/>
            <a:ext cx="1771650" cy="738664"/>
          </a:xfrm>
          <a:prstGeom prst="rect">
            <a:avLst/>
          </a:prstGeom>
          <a:noFill/>
          <a:ln>
            <a:solidFill>
              <a:srgbClr val="C92C26"/>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rPr>
              <a:t>Professional Bodies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0" name="Straight Connector 39">
            <a:extLst>
              <a:ext uri="{FF2B5EF4-FFF2-40B4-BE49-F238E27FC236}">
                <a16:creationId xmlns:a16="http://schemas.microsoft.com/office/drawing/2014/main" id="{85B5E245-05BB-83B4-A71B-717858966845}"/>
              </a:ext>
            </a:extLst>
          </p:cNvPr>
          <p:cNvCxnSpPr>
            <a:cxnSpLocks/>
            <a:stCxn id="14" idx="6"/>
            <a:endCxn id="39" idx="1"/>
          </p:cNvCxnSpPr>
          <p:nvPr/>
        </p:nvCxnSpPr>
        <p:spPr>
          <a:xfrm>
            <a:off x="6122145" y="3277730"/>
            <a:ext cx="1706957" cy="3015380"/>
          </a:xfrm>
          <a:prstGeom prst="line">
            <a:avLst/>
          </a:prstGeom>
          <a:ln w="19050">
            <a:solidFill>
              <a:srgbClr val="C92C26"/>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D63D720-9003-A84B-458B-C7F5817001E8}"/>
              </a:ext>
            </a:extLst>
          </p:cNvPr>
          <p:cNvSpPr txBox="1"/>
          <p:nvPr/>
        </p:nvSpPr>
        <p:spPr>
          <a:xfrm>
            <a:off x="13486" y="6392708"/>
            <a:ext cx="539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C000">
                    <a:lumMod val="75000"/>
                  </a:srgbClr>
                </a:solidFill>
                <a:effectLst/>
                <a:uLnTx/>
                <a:uFillTx/>
                <a:latin typeface="Calibri" panose="020F0502020204030204"/>
                <a:ea typeface="Calibri"/>
                <a:cs typeface="Calibri"/>
              </a:rPr>
              <a:t>RC</a:t>
            </a:r>
          </a:p>
        </p:txBody>
      </p:sp>
      <p:sp>
        <p:nvSpPr>
          <p:cNvPr id="53" name="TextBox 52">
            <a:extLst>
              <a:ext uri="{FF2B5EF4-FFF2-40B4-BE49-F238E27FC236}">
                <a16:creationId xmlns:a16="http://schemas.microsoft.com/office/drawing/2014/main" id="{397B9844-AA82-CB3B-7EDF-B40FA7FBE6C6}"/>
              </a:ext>
            </a:extLst>
          </p:cNvPr>
          <p:cNvSpPr txBox="1"/>
          <p:nvPr/>
        </p:nvSpPr>
        <p:spPr>
          <a:xfrm>
            <a:off x="6913996" y="197256"/>
            <a:ext cx="915105" cy="923330"/>
          </a:xfrm>
          <a:prstGeom prst="rect">
            <a:avLst/>
          </a:prstGeom>
          <a:gradFill flip="none" rotWithShape="1">
            <a:gsLst>
              <a:gs pos="50000">
                <a:schemeClr val="bg2">
                  <a:lumMod val="25000"/>
                  <a:alpha val="73000"/>
                </a:schemeClr>
              </a:gs>
              <a:gs pos="100000">
                <a:srgbClr val="433C38"/>
              </a:gs>
              <a:gs pos="0">
                <a:schemeClr val="bg2">
                  <a:lumMod val="50000"/>
                </a:schemeClr>
              </a:gs>
            </a:gsLst>
            <a:path path="circle">
              <a:fillToRect l="50000" t="50000" r="50000" b="50000"/>
            </a:path>
            <a:tileRect/>
          </a:gradFill>
          <a:ln>
            <a:noFill/>
          </a:ln>
        </p:spPr>
        <p:txBody>
          <a:bodyPr wrap="square" rtlCol="0" anchor="ctr">
            <a:spAutoFit/>
          </a:bodyPr>
          <a:lstStyle/>
          <a:p>
            <a:pPr algn="ctr"/>
            <a:r>
              <a:rPr lang="en-US" sz="5400">
                <a:solidFill>
                  <a:schemeClr val="bg1"/>
                </a:solidFill>
              </a:rPr>
              <a:t>3</a:t>
            </a:r>
          </a:p>
        </p:txBody>
      </p:sp>
      <p:sp>
        <p:nvSpPr>
          <p:cNvPr id="54" name="TextBox 53">
            <a:extLst>
              <a:ext uri="{FF2B5EF4-FFF2-40B4-BE49-F238E27FC236}">
                <a16:creationId xmlns:a16="http://schemas.microsoft.com/office/drawing/2014/main" id="{0F22CBBE-E38F-E898-C674-567CC3904ACD}"/>
              </a:ext>
            </a:extLst>
          </p:cNvPr>
          <p:cNvSpPr txBox="1"/>
          <p:nvPr/>
        </p:nvSpPr>
        <p:spPr>
          <a:xfrm>
            <a:off x="6862600" y="2033007"/>
            <a:ext cx="915105" cy="923330"/>
          </a:xfrm>
          <a:prstGeom prst="rect">
            <a:avLst/>
          </a:prstGeom>
          <a:gradFill flip="none" rotWithShape="1">
            <a:gsLst>
              <a:gs pos="50000">
                <a:schemeClr val="bg2">
                  <a:lumMod val="25000"/>
                  <a:alpha val="73000"/>
                </a:schemeClr>
              </a:gs>
              <a:gs pos="100000">
                <a:srgbClr val="433C38"/>
              </a:gs>
              <a:gs pos="0">
                <a:schemeClr val="bg2">
                  <a:lumMod val="50000"/>
                </a:schemeClr>
              </a:gs>
            </a:gsLst>
            <a:path path="circle">
              <a:fillToRect l="50000" t="50000" r="50000" b="50000"/>
            </a:path>
            <a:tileRect/>
          </a:gradFill>
          <a:ln>
            <a:noFill/>
          </a:ln>
        </p:spPr>
        <p:txBody>
          <a:bodyPr wrap="square" rtlCol="0" anchor="ctr">
            <a:spAutoFit/>
          </a:bodyPr>
          <a:lstStyle/>
          <a:p>
            <a:pPr algn="ctr"/>
            <a:r>
              <a:rPr lang="en-US" sz="5400">
                <a:solidFill>
                  <a:schemeClr val="bg1"/>
                </a:solidFill>
              </a:rPr>
              <a:t>1</a:t>
            </a:r>
          </a:p>
        </p:txBody>
      </p:sp>
      <p:sp>
        <p:nvSpPr>
          <p:cNvPr id="55" name="TextBox 54">
            <a:extLst>
              <a:ext uri="{FF2B5EF4-FFF2-40B4-BE49-F238E27FC236}">
                <a16:creationId xmlns:a16="http://schemas.microsoft.com/office/drawing/2014/main" id="{0A12AE31-DEDF-30AF-E7DC-B246C464440A}"/>
              </a:ext>
            </a:extLst>
          </p:cNvPr>
          <p:cNvSpPr txBox="1"/>
          <p:nvPr/>
        </p:nvSpPr>
        <p:spPr>
          <a:xfrm>
            <a:off x="6862600" y="5739093"/>
            <a:ext cx="915105" cy="923330"/>
          </a:xfrm>
          <a:prstGeom prst="rect">
            <a:avLst/>
          </a:prstGeom>
          <a:gradFill flip="none" rotWithShape="1">
            <a:gsLst>
              <a:gs pos="50000">
                <a:schemeClr val="bg2">
                  <a:lumMod val="25000"/>
                  <a:alpha val="73000"/>
                </a:schemeClr>
              </a:gs>
              <a:gs pos="100000">
                <a:srgbClr val="433C38"/>
              </a:gs>
              <a:gs pos="0">
                <a:schemeClr val="bg2">
                  <a:lumMod val="50000"/>
                </a:schemeClr>
              </a:gs>
            </a:gsLst>
            <a:path path="circle">
              <a:fillToRect l="50000" t="50000" r="50000" b="50000"/>
            </a:path>
            <a:tileRect/>
          </a:gradFill>
          <a:ln>
            <a:noFill/>
          </a:ln>
        </p:spPr>
        <p:txBody>
          <a:bodyPr wrap="square" rtlCol="0" anchor="ctr">
            <a:spAutoFit/>
          </a:bodyPr>
          <a:lstStyle/>
          <a:p>
            <a:pPr algn="ctr"/>
            <a:r>
              <a:rPr lang="en-US" sz="5400">
                <a:solidFill>
                  <a:schemeClr val="bg1"/>
                </a:solidFill>
              </a:rPr>
              <a:t>6</a:t>
            </a:r>
          </a:p>
        </p:txBody>
      </p:sp>
      <p:sp>
        <p:nvSpPr>
          <p:cNvPr id="56" name="TextBox 55">
            <a:extLst>
              <a:ext uri="{FF2B5EF4-FFF2-40B4-BE49-F238E27FC236}">
                <a16:creationId xmlns:a16="http://schemas.microsoft.com/office/drawing/2014/main" id="{EDFA51DC-A8D5-14FD-7BDE-18BB72C27A90}"/>
              </a:ext>
            </a:extLst>
          </p:cNvPr>
          <p:cNvSpPr txBox="1"/>
          <p:nvPr/>
        </p:nvSpPr>
        <p:spPr>
          <a:xfrm>
            <a:off x="6862600" y="2980514"/>
            <a:ext cx="915105" cy="923330"/>
          </a:xfrm>
          <a:prstGeom prst="rect">
            <a:avLst/>
          </a:prstGeom>
          <a:gradFill flip="none" rotWithShape="1">
            <a:gsLst>
              <a:gs pos="50000">
                <a:schemeClr val="bg2">
                  <a:lumMod val="25000"/>
                  <a:alpha val="73000"/>
                </a:schemeClr>
              </a:gs>
              <a:gs pos="100000">
                <a:srgbClr val="433C38"/>
              </a:gs>
              <a:gs pos="0">
                <a:schemeClr val="bg2">
                  <a:lumMod val="50000"/>
                </a:schemeClr>
              </a:gs>
            </a:gsLst>
            <a:path path="circle">
              <a:fillToRect l="50000" t="50000" r="50000" b="50000"/>
            </a:path>
            <a:tileRect/>
          </a:gradFill>
          <a:ln>
            <a:noFill/>
          </a:ln>
        </p:spPr>
        <p:txBody>
          <a:bodyPr wrap="square" rtlCol="0" anchor="ctr">
            <a:spAutoFit/>
          </a:bodyPr>
          <a:lstStyle/>
          <a:p>
            <a:pPr algn="ctr"/>
            <a:r>
              <a:rPr lang="en-US" sz="5400">
                <a:solidFill>
                  <a:schemeClr val="bg1"/>
                </a:solidFill>
              </a:rPr>
              <a:t>10</a:t>
            </a:r>
          </a:p>
        </p:txBody>
      </p:sp>
      <p:pic>
        <p:nvPicPr>
          <p:cNvPr id="1032" name="Picture 8" descr="Master Black Belt Certification - Become MBB Certified | ASQ">
            <a:extLst>
              <a:ext uri="{FF2B5EF4-FFF2-40B4-BE49-F238E27FC236}">
                <a16:creationId xmlns:a16="http://schemas.microsoft.com/office/drawing/2014/main" id="{9EB8EE45-6D88-1DF2-46A5-023EFF799C6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0332111" y="3440989"/>
            <a:ext cx="1258417" cy="118439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237AC285-1470-1766-1639-17590B338429}"/>
              </a:ext>
            </a:extLst>
          </p:cNvPr>
          <p:cNvPicPr>
            <a:picLocks noChangeAspect="1" noChangeArrowheads="1"/>
          </p:cNvPicPr>
          <p:nvPr/>
        </p:nvPicPr>
        <p:blipFill>
          <a:blip r:embed="rId4" cstate="hqprint">
            <a:biLevel thresh="5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0021923" y="2530902"/>
            <a:ext cx="2004599" cy="714558"/>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04DAE061-4D88-A45B-4321-944405FBCCE9}"/>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83302" y="1796580"/>
            <a:ext cx="1278691" cy="549613"/>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International Council on Systems Engineering - Wikipedia">
            <a:extLst>
              <a:ext uri="{FF2B5EF4-FFF2-40B4-BE49-F238E27FC236}">
                <a16:creationId xmlns:a16="http://schemas.microsoft.com/office/drawing/2014/main" id="{793B1C81-7416-0406-69D6-AF59DAF9CFD7}"/>
              </a:ext>
            </a:extLst>
          </p:cNvPr>
          <p:cNvPicPr>
            <a:picLocks noChangeAspect="1" noChangeArrowheads="1"/>
          </p:cNvPicPr>
          <p:nvPr/>
        </p:nvPicPr>
        <p:blipFill>
          <a:blip r:embed="rId7" cstate="hq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00722" y="771945"/>
            <a:ext cx="1361271" cy="888188"/>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4C820F76-7103-8555-F710-8F7E78379726}"/>
              </a:ext>
            </a:extLst>
          </p:cNvPr>
          <p:cNvPicPr>
            <a:picLocks noChangeAspect="1" noChangeArrowheads="1"/>
          </p:cNvPicPr>
          <p:nvPr/>
        </p:nvPicPr>
        <p:blipFill>
          <a:blip r:embed="rId8" cstate="hq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87324" y="4912311"/>
            <a:ext cx="1670646" cy="436456"/>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CFC52CED-99C9-C99E-B7D2-40EF34F6EF55}"/>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147010" y="5480785"/>
            <a:ext cx="1751273" cy="757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926558"/>
      </p:ext>
    </p:extLst>
  </p:cSld>
  <p:clrMapOvr>
    <a:masterClrMapping/>
  </p:clrMapOvr>
  <mc:AlternateContent xmlns:mc="http://schemas.openxmlformats.org/markup-compatibility/2006" xmlns:p14="http://schemas.microsoft.com/office/powerpoint/2010/main">
    <mc:Choice Requires="p14">
      <p:transition spd="slow" p14:dur="2000" advTm="100298"/>
    </mc:Choice>
    <mc:Fallback xmlns="">
      <p:transition spd="slow" advTm="100298"/>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823162-180C-DDB4-4416-5AE181B3D370}"/>
              </a:ext>
            </a:extLst>
          </p:cNvPr>
          <p:cNvPicPr>
            <a:picLocks noChangeAspect="1"/>
          </p:cNvPicPr>
          <p:nvPr/>
        </p:nvPicPr>
        <p:blipFill>
          <a:blip r:embed="rId3"/>
          <a:stretch>
            <a:fillRect/>
          </a:stretch>
        </p:blipFill>
        <p:spPr>
          <a:xfrm>
            <a:off x="0" y="437117"/>
            <a:ext cx="12192000" cy="6420883"/>
          </a:xfrm>
          <a:prstGeom prst="rect">
            <a:avLst/>
          </a:prstGeom>
        </p:spPr>
      </p:pic>
      <p:sp>
        <p:nvSpPr>
          <p:cNvPr id="2" name="Title 1">
            <a:extLst>
              <a:ext uri="{FF2B5EF4-FFF2-40B4-BE49-F238E27FC236}">
                <a16:creationId xmlns:a16="http://schemas.microsoft.com/office/drawing/2014/main" id="{A7D68B4F-75D6-3E0F-A398-46531808533A}"/>
              </a:ext>
            </a:extLst>
          </p:cNvPr>
          <p:cNvSpPr>
            <a:spLocks noGrp="1"/>
          </p:cNvSpPr>
          <p:nvPr>
            <p:ph type="title"/>
          </p:nvPr>
        </p:nvSpPr>
        <p:spPr>
          <a:xfrm>
            <a:off x="2595209" y="103832"/>
            <a:ext cx="6567950" cy="574172"/>
          </a:xfrm>
          <a:solidFill>
            <a:srgbClr val="5C6C40"/>
          </a:solidFill>
        </p:spPr>
        <p:txBody>
          <a:bodyPr>
            <a:normAutofit fontScale="90000"/>
          </a:bodyPr>
          <a:lstStyle/>
          <a:p>
            <a:pPr algn="ctr"/>
            <a:r>
              <a:rPr lang="en-US">
                <a:solidFill>
                  <a:schemeClr val="accent4"/>
                </a:solidFill>
                <a:latin typeface="Impact"/>
              </a:rPr>
              <a:t>3.2 Operational View – 1 : AoA</a:t>
            </a:r>
            <a:endParaRPr lang="en-US">
              <a:solidFill>
                <a:schemeClr val="accent4"/>
              </a:solidFill>
            </a:endParaRPr>
          </a:p>
        </p:txBody>
      </p:sp>
      <p:sp>
        <p:nvSpPr>
          <p:cNvPr id="3" name="Slide Number Placeholder 2">
            <a:extLst>
              <a:ext uri="{FF2B5EF4-FFF2-40B4-BE49-F238E27FC236}">
                <a16:creationId xmlns:a16="http://schemas.microsoft.com/office/drawing/2014/main" id="{B84C90CF-8368-7931-231A-77B045324B93}"/>
              </a:ext>
            </a:extLst>
          </p:cNvPr>
          <p:cNvSpPr>
            <a:spLocks noGrp="1"/>
          </p:cNvSpPr>
          <p:nvPr>
            <p:ph type="sldNum" sz="quarter" idx="4294967295"/>
          </p:nvPr>
        </p:nvSpPr>
        <p:spPr>
          <a:xfrm>
            <a:off x="-2235200" y="6420883"/>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83567643-6267-B389-2089-C5BE80565C4B}"/>
              </a:ext>
            </a:extLst>
          </p:cNvPr>
          <p:cNvGrpSpPr/>
          <p:nvPr/>
        </p:nvGrpSpPr>
        <p:grpSpPr>
          <a:xfrm>
            <a:off x="91754" y="934671"/>
            <a:ext cx="11942026" cy="4526033"/>
            <a:chOff x="844794" y="1535984"/>
            <a:chExt cx="10775956" cy="3862361"/>
          </a:xfrm>
        </p:grpSpPr>
        <p:sp>
          <p:nvSpPr>
            <p:cNvPr id="6" name="Flowchart: Process 5">
              <a:extLst>
                <a:ext uri="{FF2B5EF4-FFF2-40B4-BE49-F238E27FC236}">
                  <a16:creationId xmlns:a16="http://schemas.microsoft.com/office/drawing/2014/main" id="{0D645915-3E91-5560-FBB0-3760A7127A77}"/>
                </a:ext>
              </a:extLst>
            </p:cNvPr>
            <p:cNvSpPr/>
            <p:nvPr/>
          </p:nvSpPr>
          <p:spPr>
            <a:xfrm>
              <a:off x="844794" y="2516581"/>
              <a:ext cx="2014370" cy="485775"/>
            </a:xfrm>
            <a:prstGeom prst="flowChart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Calibri" panose="020F0502020204030204"/>
                  <a:ea typeface="+mn-ea"/>
                  <a:cs typeface="+mn-cs"/>
                </a:rPr>
                <a:t>TDL Military Specifications</a:t>
              </a:r>
            </a:p>
          </p:txBody>
        </p:sp>
        <p:sp>
          <p:nvSpPr>
            <p:cNvPr id="8" name="Flowchart: Process 7">
              <a:extLst>
                <a:ext uri="{FF2B5EF4-FFF2-40B4-BE49-F238E27FC236}">
                  <a16:creationId xmlns:a16="http://schemas.microsoft.com/office/drawing/2014/main" id="{2047010E-ADCB-3B17-4C85-55041C871394}"/>
                </a:ext>
              </a:extLst>
            </p:cNvPr>
            <p:cNvSpPr/>
            <p:nvPr/>
          </p:nvSpPr>
          <p:spPr>
            <a:xfrm>
              <a:off x="4406253" y="2273693"/>
              <a:ext cx="3542104" cy="485775"/>
            </a:xfrm>
            <a:prstGeom prst="flowChart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Calibri" panose="020F0502020204030204"/>
                  <a:ea typeface="+mn-ea"/>
                  <a:cs typeface="+mn-cs"/>
                </a:rPr>
                <a:t>MTA Tool</a:t>
              </a:r>
            </a:p>
          </p:txBody>
        </p:sp>
        <p:sp>
          <p:nvSpPr>
            <p:cNvPr id="9" name="Flowchart: Process 8">
              <a:extLst>
                <a:ext uri="{FF2B5EF4-FFF2-40B4-BE49-F238E27FC236}">
                  <a16:creationId xmlns:a16="http://schemas.microsoft.com/office/drawing/2014/main" id="{A94BE3FF-4EC7-1761-2F23-6C8497B66A2F}"/>
                </a:ext>
              </a:extLst>
            </p:cNvPr>
            <p:cNvSpPr/>
            <p:nvPr/>
          </p:nvSpPr>
          <p:spPr>
            <a:xfrm>
              <a:off x="4488285" y="2926309"/>
              <a:ext cx="3436163" cy="303773"/>
            </a:xfrm>
            <a:prstGeom prst="flowChart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Multi Tactical Data Link Communication System</a:t>
              </a:r>
            </a:p>
          </p:txBody>
        </p:sp>
        <p:sp>
          <p:nvSpPr>
            <p:cNvPr id="12" name="Flowchart: Process 11">
              <a:extLst>
                <a:ext uri="{FF2B5EF4-FFF2-40B4-BE49-F238E27FC236}">
                  <a16:creationId xmlns:a16="http://schemas.microsoft.com/office/drawing/2014/main" id="{C2800DC7-2898-A72E-887D-842DEEA42FA5}"/>
                </a:ext>
              </a:extLst>
            </p:cNvPr>
            <p:cNvSpPr/>
            <p:nvPr/>
          </p:nvSpPr>
          <p:spPr>
            <a:xfrm>
              <a:off x="9150659" y="1535984"/>
              <a:ext cx="2357586" cy="213194"/>
            </a:xfrm>
            <a:prstGeom prst="flowChart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black"/>
                  </a:solidFill>
                  <a:effectLst/>
                  <a:uLnTx/>
                  <a:uFillTx/>
                  <a:latin typeface="Calibri" panose="020F0502020204030204"/>
                  <a:ea typeface="+mn-ea"/>
                  <a:cs typeface="+mn-cs"/>
                </a:rPr>
                <a:t>DoDAF</a:t>
              </a: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 Views</a:t>
              </a:r>
            </a:p>
          </p:txBody>
        </p:sp>
        <p:sp>
          <p:nvSpPr>
            <p:cNvPr id="13" name="Flowchart: Process 12">
              <a:extLst>
                <a:ext uri="{FF2B5EF4-FFF2-40B4-BE49-F238E27FC236}">
                  <a16:creationId xmlns:a16="http://schemas.microsoft.com/office/drawing/2014/main" id="{AA465AE5-0C53-D427-0DEE-57845459AB89}"/>
                </a:ext>
              </a:extLst>
            </p:cNvPr>
            <p:cNvSpPr/>
            <p:nvPr/>
          </p:nvSpPr>
          <p:spPr>
            <a:xfrm>
              <a:off x="8886519" y="4379347"/>
              <a:ext cx="2734231" cy="213194"/>
            </a:xfrm>
            <a:prstGeom prst="flowChart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Analysis of Alternatives</a:t>
              </a:r>
            </a:p>
          </p:txBody>
        </p:sp>
        <p:sp>
          <p:nvSpPr>
            <p:cNvPr id="14" name="TextBox 13">
              <a:extLst>
                <a:ext uri="{FF2B5EF4-FFF2-40B4-BE49-F238E27FC236}">
                  <a16:creationId xmlns:a16="http://schemas.microsoft.com/office/drawing/2014/main" id="{B6A86666-5416-3C8A-C88C-68A4F7B1A951}"/>
                </a:ext>
              </a:extLst>
            </p:cNvPr>
            <p:cNvSpPr txBox="1"/>
            <p:nvPr/>
          </p:nvSpPr>
          <p:spPr>
            <a:xfrm>
              <a:off x="3103801" y="3230083"/>
              <a:ext cx="1208692" cy="372424"/>
            </a:xfrm>
            <a:prstGeom prst="rect">
              <a:avLst/>
            </a:prstGeom>
            <a:solidFill>
              <a:srgbClr val="FFFFFF"/>
            </a:solidFill>
            <a:ln>
              <a:noFill/>
            </a:ln>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Tactical Data Link Specification Data</a:t>
              </a: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16" name="TextBox 15">
              <a:extLst>
                <a:ext uri="{FF2B5EF4-FFF2-40B4-BE49-F238E27FC236}">
                  <a16:creationId xmlns:a16="http://schemas.microsoft.com/office/drawing/2014/main" id="{FF9C0960-B5D5-CC7E-D593-F26EB1B6E149}"/>
                </a:ext>
              </a:extLst>
            </p:cNvPr>
            <p:cNvSpPr txBox="1"/>
            <p:nvPr/>
          </p:nvSpPr>
          <p:spPr>
            <a:xfrm>
              <a:off x="7345107" y="5136735"/>
              <a:ext cx="1206500" cy="261610"/>
            </a:xfrm>
            <a:prstGeom prst="rect">
              <a:avLst/>
            </a:prstGeom>
            <a:solidFill>
              <a:srgbClr val="FFFFFF"/>
            </a:solidFill>
            <a:ln>
              <a:noFill/>
            </a:ln>
          </p:spPr>
          <p:txBody>
            <a:bodyPr wrap="square" lIns="91440" tIns="45720" rIns="91440" bIns="45720" rtlCol="0" anchor="t">
              <a:spAutoFit/>
            </a:bodyPr>
            <a:lstStyle>
              <a:defPPr>
                <a:defRPr lang="en-US"/>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effectLst/>
                  <a:uLnTx/>
                  <a:uFillTx/>
                  <a:latin typeface="Calibri" panose="020F050202020403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Calibri" panose="020F0502020204030204"/>
                  <a:ea typeface="+mn-ea"/>
                  <a:cs typeface="+mn-cs"/>
                </a:rPr>
                <a:t>System Analysis</a:t>
              </a:r>
            </a:p>
          </p:txBody>
        </p:sp>
        <p:sp>
          <p:nvSpPr>
            <p:cNvPr id="17" name="TextBox 16">
              <a:extLst>
                <a:ext uri="{FF2B5EF4-FFF2-40B4-BE49-F238E27FC236}">
                  <a16:creationId xmlns:a16="http://schemas.microsoft.com/office/drawing/2014/main" id="{20410AC3-3686-0423-718D-621AF6EC3964}"/>
                </a:ext>
              </a:extLst>
            </p:cNvPr>
            <p:cNvSpPr txBox="1"/>
            <p:nvPr/>
          </p:nvSpPr>
          <p:spPr>
            <a:xfrm>
              <a:off x="7564639" y="1824249"/>
              <a:ext cx="1206500" cy="261610"/>
            </a:xfrm>
            <a:prstGeom prst="rect">
              <a:avLst/>
            </a:prstGeom>
            <a:solidFill>
              <a:srgbClr val="FFFFFF"/>
            </a:solidFill>
            <a:ln>
              <a:noFill/>
            </a:ln>
          </p:spPr>
          <p:txBody>
            <a:bodyPr wrap="square" lIns="91440" tIns="45720" rIns="91440" bIns="45720" rtlCol="0" anchor="t">
              <a:spAutoFit/>
            </a:bodyPr>
            <a:lstStyle>
              <a:defPPr>
                <a:defRPr lang="en-US"/>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effectLst/>
                  <a:uLnTx/>
                  <a:uFillTx/>
                  <a:latin typeface="Calibri" panose="020F050202020403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Calibri" panose="020F0502020204030204"/>
                  <a:ea typeface="+mn-ea"/>
                  <a:cs typeface="+mn-cs"/>
                </a:rPr>
                <a:t>View Information</a:t>
              </a:r>
            </a:p>
          </p:txBody>
        </p:sp>
        <p:sp>
          <p:nvSpPr>
            <p:cNvPr id="10" name="TextBox 9">
              <a:extLst>
                <a:ext uri="{FF2B5EF4-FFF2-40B4-BE49-F238E27FC236}">
                  <a16:creationId xmlns:a16="http://schemas.microsoft.com/office/drawing/2014/main" id="{60660C47-67E6-C4EB-3276-42F3D692F5D1}"/>
                </a:ext>
              </a:extLst>
            </p:cNvPr>
            <p:cNvSpPr txBox="1"/>
            <p:nvPr/>
          </p:nvSpPr>
          <p:spPr>
            <a:xfrm>
              <a:off x="7948357" y="4173038"/>
              <a:ext cx="795391" cy="367704"/>
            </a:xfrm>
            <a:prstGeom prst="rect">
              <a:avLst/>
            </a:prstGeom>
            <a:solidFill>
              <a:srgbClr val="FFFFFF"/>
            </a:solidFill>
            <a:ln>
              <a:noFill/>
            </a:ln>
          </p:spPr>
          <p:txBody>
            <a:bodyPr wrap="square" lIns="91440" tIns="45720" rIns="91440" bIns="45720" rtlCol="0" anchor="t">
              <a:spAutoFit/>
            </a:bodyPr>
            <a:lstStyle>
              <a:defPPr>
                <a:defRPr lang="en-US"/>
              </a:defPPr>
              <a:lvl1pPr marR="0" lvl="0" indent="0" algn="ctr" fontAlgn="auto">
                <a:lnSpc>
                  <a:spcPct val="100000"/>
                </a:lnSpc>
                <a:spcBef>
                  <a:spcPts val="0"/>
                </a:spcBef>
                <a:spcAft>
                  <a:spcPts val="0"/>
                </a:spcAft>
                <a:buClrTx/>
                <a:buSzTx/>
                <a:buFontTx/>
                <a:buNone/>
                <a:tabLst/>
                <a:defRPr kumimoji="0" sz="1100" b="1" i="0" u="none" strike="noStrike" cap="none" spc="0" normalizeH="0" baseline="0">
                  <a:ln>
                    <a:noFill/>
                  </a:ln>
                  <a:effectLst/>
                  <a:uLnTx/>
                  <a:uFillTx/>
                  <a:latin typeface="Calibri" panose="020F050202020403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prstClr val="black"/>
                  </a:solidFill>
                  <a:effectLst/>
                  <a:uLnTx/>
                  <a:uFillTx/>
                  <a:latin typeface="Calibri" panose="020F0502020204030204"/>
                  <a:ea typeface="+mn-ea"/>
                  <a:cs typeface="+mn-cs"/>
                </a:rPr>
                <a:t>Analysis Results</a:t>
              </a:r>
            </a:p>
          </p:txBody>
        </p:sp>
      </p:grpSp>
      <p:sp>
        <p:nvSpPr>
          <p:cNvPr id="4" name="TextBox 3">
            <a:extLst>
              <a:ext uri="{FF2B5EF4-FFF2-40B4-BE49-F238E27FC236}">
                <a16:creationId xmlns:a16="http://schemas.microsoft.com/office/drawing/2014/main" id="{AD780DA8-8E9E-78AF-DE29-D479A4C2AE04}"/>
              </a:ext>
            </a:extLst>
          </p:cNvPr>
          <p:cNvSpPr txBox="1"/>
          <p:nvPr/>
        </p:nvSpPr>
        <p:spPr>
          <a:xfrm>
            <a:off x="11732990" y="11856"/>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Calibri" panose="020F0502020204030204"/>
                <a:ea typeface="+mn-ea"/>
                <a:cs typeface="Calibri"/>
              </a:rPr>
              <a:t>RC</a:t>
            </a:r>
            <a:endParaRPr kumimoji="0" lang="en-US" sz="1800" b="0" i="0" u="none" strike="noStrike" kern="1200" cap="none" spc="0" normalizeH="0" baseline="0" noProof="0">
              <a:ln>
                <a:noFill/>
              </a:ln>
              <a:solidFill>
                <a:schemeClr val="accent4"/>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8785800"/>
      </p:ext>
    </p:extLst>
  </p:cSld>
  <p:clrMapOvr>
    <a:masterClrMapping/>
  </p:clrMapOvr>
  <mc:AlternateContent xmlns:mc="http://schemas.openxmlformats.org/markup-compatibility/2006" xmlns:p14="http://schemas.microsoft.com/office/powerpoint/2010/main">
    <mc:Choice Requires="p14">
      <p:transition spd="slow" p14:dur="2000" advTm="116127"/>
    </mc:Choice>
    <mc:Fallback xmlns="">
      <p:transition spd="slow" advTm="11612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rrow: Chevron 16">
            <a:extLst>
              <a:ext uri="{FF2B5EF4-FFF2-40B4-BE49-F238E27FC236}">
                <a16:creationId xmlns:a16="http://schemas.microsoft.com/office/drawing/2014/main" id="{2B7362DC-5135-3F86-6DB4-1B9A1B36266B}"/>
              </a:ext>
            </a:extLst>
          </p:cNvPr>
          <p:cNvSpPr/>
          <p:nvPr/>
        </p:nvSpPr>
        <p:spPr>
          <a:xfrm rot="5400000">
            <a:off x="8511636" y="2627850"/>
            <a:ext cx="4372487" cy="2498164"/>
          </a:xfrm>
          <a:prstGeom prst="chevron">
            <a:avLst>
              <a:gd name="adj" fmla="val 26349"/>
            </a:avLst>
          </a:prstGeom>
          <a:solidFill>
            <a:srgbClr val="433C38"/>
          </a:solidFill>
          <a:ln w="85725" cmpd="tri">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AB268B-0129-ACF6-D127-EC5630C85999}"/>
              </a:ext>
            </a:extLst>
          </p:cNvPr>
          <p:cNvSpPr>
            <a:spLocks noGrp="1"/>
          </p:cNvSpPr>
          <p:nvPr>
            <p:ph type="title"/>
          </p:nvPr>
        </p:nvSpPr>
        <p:spPr/>
        <p:txBody>
          <a:bodyPr/>
          <a:lstStyle/>
          <a:p>
            <a:r>
              <a:rPr lang="en-US">
                <a:latin typeface="Impact"/>
              </a:rPr>
              <a:t>3.3 TDL Frequency Spectrum Bands</a:t>
            </a:r>
            <a:endParaRPr lang="en-US"/>
          </a:p>
        </p:txBody>
      </p:sp>
      <p:sp>
        <p:nvSpPr>
          <p:cNvPr id="3" name="Slide Number Placeholder 2">
            <a:extLst>
              <a:ext uri="{FF2B5EF4-FFF2-40B4-BE49-F238E27FC236}">
                <a16:creationId xmlns:a16="http://schemas.microsoft.com/office/drawing/2014/main" id="{3725E3D2-723A-133E-1A49-B6C037288038}"/>
              </a:ext>
            </a:extLst>
          </p:cNvPr>
          <p:cNvSpPr>
            <a:spLocks noGrp="1"/>
          </p:cNvSpPr>
          <p:nvPr>
            <p:ph type="sldNum" sz="quarter" idx="12"/>
          </p:nvPr>
        </p:nvSpPr>
        <p:spPr>
          <a:xfrm>
            <a:off x="9448797" y="649343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4" descr="Diagram&#10;&#10;Description automatically generated">
            <a:extLst>
              <a:ext uri="{FF2B5EF4-FFF2-40B4-BE49-F238E27FC236}">
                <a16:creationId xmlns:a16="http://schemas.microsoft.com/office/drawing/2014/main" id="{5EA879A9-16BA-0683-73B7-EB0B60C9E5CA}"/>
              </a:ext>
            </a:extLst>
          </p:cNvPr>
          <p:cNvPicPr>
            <a:picLocks noChangeAspect="1"/>
          </p:cNvPicPr>
          <p:nvPr/>
        </p:nvPicPr>
        <p:blipFill rotWithShape="1">
          <a:blip r:embed="rId4">
            <a:duotone>
              <a:schemeClr val="accent5">
                <a:shade val="45000"/>
                <a:satMod val="135000"/>
              </a:schemeClr>
              <a:prstClr val="white"/>
            </a:duotone>
          </a:blip>
          <a:srcRect t="5043" r="5932" b="16820"/>
          <a:stretch/>
        </p:blipFill>
        <p:spPr>
          <a:xfrm>
            <a:off x="335339" y="1520984"/>
            <a:ext cx="8932986" cy="4200902"/>
          </a:xfrm>
          <a:prstGeom prst="rect">
            <a:avLst/>
          </a:prstGeom>
          <a:ln>
            <a:noFill/>
          </a:ln>
          <a:effectLst>
            <a:softEdge rad="112500"/>
          </a:effectLst>
        </p:spPr>
      </p:pic>
      <p:sp>
        <p:nvSpPr>
          <p:cNvPr id="7" name="TextBox 6">
            <a:extLst>
              <a:ext uri="{FF2B5EF4-FFF2-40B4-BE49-F238E27FC236}">
                <a16:creationId xmlns:a16="http://schemas.microsoft.com/office/drawing/2014/main" id="{C967C72E-F91F-ADC5-EEA6-DF4713735558}"/>
              </a:ext>
            </a:extLst>
          </p:cNvPr>
          <p:cNvSpPr txBox="1"/>
          <p:nvPr/>
        </p:nvSpPr>
        <p:spPr>
          <a:xfrm>
            <a:off x="9566645" y="2036385"/>
            <a:ext cx="2290016" cy="31700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Satellites operate in SHF band</a:t>
            </a:r>
          </a:p>
        </p:txBody>
      </p:sp>
      <p:sp>
        <p:nvSpPr>
          <p:cNvPr id="9" name="TextBox 8">
            <a:extLst>
              <a:ext uri="{FF2B5EF4-FFF2-40B4-BE49-F238E27FC236}">
                <a16:creationId xmlns:a16="http://schemas.microsoft.com/office/drawing/2014/main" id="{F9569F3F-30C8-7C6A-5C26-09F69C65F878}"/>
              </a:ext>
            </a:extLst>
          </p:cNvPr>
          <p:cNvSpPr txBox="1"/>
          <p:nvPr/>
        </p:nvSpPr>
        <p:spPr>
          <a:xfrm>
            <a:off x="2329961" y="5721886"/>
            <a:ext cx="1934308" cy="954107"/>
          </a:xfrm>
          <a:prstGeom prst="rect">
            <a:avLst/>
          </a:prstGeom>
          <a:noFill/>
          <a:ln w="38100">
            <a:solidFill>
              <a:srgbClr val="797667"/>
            </a:solidFill>
          </a:ln>
        </p:spPr>
        <p:txBody>
          <a:bodyPr wrap="square">
            <a:spAutoFit/>
          </a:bodyPr>
          <a:lstStyle>
            <a:defPPr>
              <a:defRPr lang="en-US"/>
            </a:defPPr>
            <a:lvl1pPr>
              <a:defRPr sz="3200">
                <a:solidFill>
                  <a:schemeClr val="bg1"/>
                </a:solidFill>
                <a:cs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High Frequency</a:t>
            </a:r>
          </a:p>
        </p:txBody>
      </p:sp>
      <p:sp>
        <p:nvSpPr>
          <p:cNvPr id="11" name="TextBox 10">
            <a:extLst>
              <a:ext uri="{FF2B5EF4-FFF2-40B4-BE49-F238E27FC236}">
                <a16:creationId xmlns:a16="http://schemas.microsoft.com/office/drawing/2014/main" id="{B91B8F82-B6F3-03A5-372C-A353F3225B85}"/>
              </a:ext>
            </a:extLst>
          </p:cNvPr>
          <p:cNvSpPr txBox="1"/>
          <p:nvPr/>
        </p:nvSpPr>
        <p:spPr>
          <a:xfrm>
            <a:off x="5117475" y="5721886"/>
            <a:ext cx="2092570" cy="954107"/>
          </a:xfrm>
          <a:prstGeom prst="rect">
            <a:avLst/>
          </a:prstGeom>
          <a:noFill/>
          <a:ln w="28575">
            <a:solidFill>
              <a:srgbClr val="9A802D"/>
            </a:solidFill>
          </a:ln>
        </p:spPr>
        <p:txBody>
          <a:bodyPr wrap="square">
            <a:spAutoFit/>
          </a:bodyPr>
          <a:lstStyle>
            <a:defPPr>
              <a:defRPr lang="en-US"/>
            </a:defPPr>
            <a:lvl1pPr>
              <a:defRPr sz="3200">
                <a:solidFill>
                  <a:schemeClr val="bg1"/>
                </a:solidFill>
                <a:cs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Ultra High Frequency</a:t>
            </a:r>
          </a:p>
        </p:txBody>
      </p:sp>
      <p:sp>
        <p:nvSpPr>
          <p:cNvPr id="13" name="TextBox 12">
            <a:extLst>
              <a:ext uri="{FF2B5EF4-FFF2-40B4-BE49-F238E27FC236}">
                <a16:creationId xmlns:a16="http://schemas.microsoft.com/office/drawing/2014/main" id="{3936E280-57E7-51FF-29DD-CE7E93ABC7C0}"/>
              </a:ext>
            </a:extLst>
          </p:cNvPr>
          <p:cNvSpPr txBox="1"/>
          <p:nvPr/>
        </p:nvSpPr>
        <p:spPr>
          <a:xfrm>
            <a:off x="7244744" y="5721886"/>
            <a:ext cx="2092570" cy="954107"/>
          </a:xfrm>
          <a:prstGeom prst="rect">
            <a:avLst/>
          </a:prstGeom>
          <a:noFill/>
          <a:ln w="38100">
            <a:solidFill>
              <a:srgbClr val="314469"/>
            </a:solidFill>
          </a:ln>
        </p:spPr>
        <p:txBody>
          <a:bodyPr wrap="square">
            <a:spAutoFit/>
          </a:bodyPr>
          <a:lstStyle>
            <a:defPPr>
              <a:defRPr lang="en-US"/>
            </a:defPPr>
            <a:lvl1pPr>
              <a:defRPr sz="3200">
                <a:solidFill>
                  <a:schemeClr val="bg1"/>
                </a:solidFill>
                <a:cs typeface="Calibr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Super High Frequency</a:t>
            </a:r>
          </a:p>
        </p:txBody>
      </p:sp>
      <p:sp>
        <p:nvSpPr>
          <p:cNvPr id="14" name="Rectangle 13">
            <a:extLst>
              <a:ext uri="{FF2B5EF4-FFF2-40B4-BE49-F238E27FC236}">
                <a16:creationId xmlns:a16="http://schemas.microsoft.com/office/drawing/2014/main" id="{01CE780A-EF08-EEA1-4FE3-BBE7DB6BF723}"/>
              </a:ext>
            </a:extLst>
          </p:cNvPr>
          <p:cNvSpPr/>
          <p:nvPr/>
        </p:nvSpPr>
        <p:spPr>
          <a:xfrm>
            <a:off x="2405575" y="2236763"/>
            <a:ext cx="1557998" cy="3277772"/>
          </a:xfrm>
          <a:prstGeom prst="rect">
            <a:avLst/>
          </a:prstGeom>
          <a:noFill/>
          <a:ln w="57150">
            <a:solidFill>
              <a:srgbClr val="7976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EEB5ED3D-A39C-BDDD-9F9C-B2B216236362}"/>
              </a:ext>
            </a:extLst>
          </p:cNvPr>
          <p:cNvSpPr/>
          <p:nvPr/>
        </p:nvSpPr>
        <p:spPr>
          <a:xfrm>
            <a:off x="5525441" y="2236763"/>
            <a:ext cx="1557998" cy="3277772"/>
          </a:xfrm>
          <a:prstGeom prst="rect">
            <a:avLst/>
          </a:prstGeom>
          <a:noFill/>
          <a:ln w="57150">
            <a:solidFill>
              <a:srgbClr val="9A8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8A048AD6-8633-4741-355E-DA803871AA82}"/>
              </a:ext>
            </a:extLst>
          </p:cNvPr>
          <p:cNvSpPr/>
          <p:nvPr/>
        </p:nvSpPr>
        <p:spPr>
          <a:xfrm>
            <a:off x="7119454" y="2236763"/>
            <a:ext cx="1557998" cy="3277772"/>
          </a:xfrm>
          <a:prstGeom prst="rect">
            <a:avLst/>
          </a:prstGeom>
          <a:noFill/>
          <a:ln w="57150">
            <a:solidFill>
              <a:srgbClr val="3144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AF0CAD9-5C5C-0295-BC68-8C6B8D9568A7}"/>
              </a:ext>
            </a:extLst>
          </p:cNvPr>
          <p:cNvSpPr txBox="1"/>
          <p:nvPr/>
        </p:nvSpPr>
        <p:spPr>
          <a:xfrm>
            <a:off x="11426882" y="1027906"/>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Calibri" panose="020F0502020204030204"/>
                <a:ea typeface="+mn-ea"/>
                <a:cs typeface="Calibri"/>
              </a:rPr>
              <a:t>RC</a:t>
            </a:r>
            <a:endParaRPr kumimoji="0" lang="en-US" sz="1800" b="0" i="0" u="none" strike="noStrike" kern="1200" cap="none" spc="0" normalizeH="0" baseline="0" noProof="0">
              <a:ln>
                <a:noFill/>
              </a:ln>
              <a:solidFill>
                <a:schemeClr val="accent4"/>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6910615"/>
      </p:ext>
    </p:extLst>
  </p:cSld>
  <p:clrMapOvr>
    <a:masterClrMapping/>
  </p:clrMapOvr>
  <mc:AlternateContent xmlns:mc="http://schemas.openxmlformats.org/markup-compatibility/2006" xmlns:p14="http://schemas.microsoft.com/office/powerpoint/2010/main">
    <mc:Choice Requires="p14">
      <p:transition spd="slow" p14:dur="2000" advTm="52253"/>
    </mc:Choice>
    <mc:Fallback xmlns="">
      <p:transition spd="slow" advTm="52253"/>
    </mc:Fallback>
  </mc:AlternateContent>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alphaModFix amt="85000"/>
            <a:duotone>
              <a:prstClr val="black"/>
              <a:schemeClr val="accent3">
                <a:tint val="45000"/>
                <a:satMod val="400000"/>
              </a:schemeClr>
            </a:duotone>
          </a:blip>
          <a:srcRect r="24701"/>
          <a:stretch/>
        </p:blipFill>
        <p:spPr>
          <a:xfrm>
            <a:off x="7918" y="-3834"/>
            <a:ext cx="4992707" cy="1333037"/>
          </a:xfrm>
          <a:prstGeom prst="rect">
            <a:avLst/>
          </a:prstGeom>
        </p:spPr>
      </p:pic>
      <p:sp>
        <p:nvSpPr>
          <p:cNvPr id="2" name="AutoShape 2" descr="https://powerpoint.officeapps.live.com/pods/GetClipboardImage.ashx?Id=426e868c-0d86-4b2c-b366-5cab209aaeba&amp;DC=PUS3&amp;pkey=a918af29-c8f8-4aaf-94b8-1795f5e462fe&amp;wdwaccluster=PUS3"/>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rapezoid 5">
            <a:extLst>
              <a:ext uri="{FF2B5EF4-FFF2-40B4-BE49-F238E27FC236}">
                <a16:creationId xmlns:a16="http://schemas.microsoft.com/office/drawing/2014/main" id="{6CA53FC0-19DE-0D00-F4F4-3FA61ADF04AB}"/>
              </a:ext>
            </a:extLst>
          </p:cNvPr>
          <p:cNvSpPr/>
          <p:nvPr/>
        </p:nvSpPr>
        <p:spPr>
          <a:xfrm rot="10800000" flipV="1">
            <a:off x="3485279" y="4824808"/>
            <a:ext cx="6319624" cy="1341915"/>
          </a:xfrm>
          <a:prstGeom prst="trapezoid">
            <a:avLst>
              <a:gd name="adj" fmla="val 36982"/>
            </a:avLst>
          </a:prstGeom>
          <a:solidFill>
            <a:schemeClr val="tx2">
              <a:lumMod val="50000"/>
            </a:schemeClr>
          </a:solidFill>
          <a:ln w="28575">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15E1B7E-001F-9990-3475-5470DF051C86}"/>
              </a:ext>
            </a:extLst>
          </p:cNvPr>
          <p:cNvSpPr txBox="1"/>
          <p:nvPr/>
        </p:nvSpPr>
        <p:spPr>
          <a:xfrm>
            <a:off x="106815" y="6166030"/>
            <a:ext cx="2933532" cy="646331"/>
          </a:xfrm>
          <a:prstGeom prst="rect">
            <a:avLst/>
          </a:prstGeom>
          <a:noFill/>
          <a:ln w="19050">
            <a:solidFill>
              <a:schemeClr val="bg2">
                <a:lumMod val="90000"/>
              </a:schemeClr>
            </a:solidFill>
            <a:prstDash val="dash"/>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Initial views requested by Project Sponsor (x14)</a:t>
            </a:r>
          </a:p>
        </p:txBody>
      </p:sp>
      <p:graphicFrame>
        <p:nvGraphicFramePr>
          <p:cNvPr id="8" name="Table 32">
            <a:extLst>
              <a:ext uri="{FF2B5EF4-FFF2-40B4-BE49-F238E27FC236}">
                <a16:creationId xmlns:a16="http://schemas.microsoft.com/office/drawing/2014/main" id="{A83B1E20-0ED7-4412-4C7B-94872E2C34B7}"/>
              </a:ext>
            </a:extLst>
          </p:cNvPr>
          <p:cNvGraphicFramePr>
            <a:graphicFrameLocks noGrp="1"/>
          </p:cNvGraphicFramePr>
          <p:nvPr/>
        </p:nvGraphicFramePr>
        <p:xfrm>
          <a:off x="673494" y="1559017"/>
          <a:ext cx="1803060" cy="4525548"/>
        </p:xfrm>
        <a:graphic>
          <a:graphicData uri="http://schemas.openxmlformats.org/drawingml/2006/table">
            <a:tbl>
              <a:tblPr firstRow="1" bandRow="1">
                <a:tableStyleId>{7DF18680-E054-41AD-8BC1-D1AEF772440D}</a:tableStyleId>
              </a:tblPr>
              <a:tblGrid>
                <a:gridCol w="1803060">
                  <a:extLst>
                    <a:ext uri="{9D8B030D-6E8A-4147-A177-3AD203B41FA5}">
                      <a16:colId xmlns:a16="http://schemas.microsoft.com/office/drawing/2014/main" val="3035493024"/>
                    </a:ext>
                  </a:extLst>
                </a:gridCol>
              </a:tblGrid>
              <a:tr h="377129">
                <a:tc>
                  <a:txBody>
                    <a:bodyPr/>
                    <a:lstStyle/>
                    <a:p>
                      <a:pPr algn="ctr" fontAlgn="b"/>
                      <a:r>
                        <a:rPr lang="en-US" sz="1600" b="1" u="none" strike="noStrike">
                          <a:solidFill>
                            <a:schemeClr val="bg1"/>
                          </a:solidFill>
                          <a:effectLst/>
                        </a:rPr>
                        <a:t>OV-1</a:t>
                      </a:r>
                      <a:endParaRPr lang="en-US" sz="1600" b="1" i="0" u="none" strike="noStrike">
                        <a:solidFill>
                          <a:schemeClr val="bg1"/>
                        </a:solidFill>
                        <a:effectLst/>
                        <a:latin typeface="Calibri" panose="020F0502020204030204" pitchFamily="34" charset="0"/>
                      </a:endParaRPr>
                    </a:p>
                  </a:txBody>
                  <a:tcPr marL="12679" marR="12679" marT="9525" marB="0" anchor="ctr">
                    <a:lnL w="57150" cap="flat" cmpd="sng" algn="ctr">
                      <a:solidFill>
                        <a:schemeClr val="accent4"/>
                      </a:solidFill>
                      <a:prstDash val="solid"/>
                      <a:round/>
                      <a:headEnd type="none" w="med" len="med"/>
                      <a:tailEnd type="none" w="med" len="med"/>
                    </a:lnL>
                    <a:lnR w="57150" cap="flat" cmpd="sng" algn="ctr">
                      <a:solidFill>
                        <a:schemeClr val="accent4"/>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chemeClr val="bg2">
                          <a:lumMod val="90000"/>
                        </a:schemeClr>
                      </a:solidFill>
                      <a:prstDash val="sysDash"/>
                      <a:round/>
                      <a:headEnd type="none" w="med" len="med"/>
                      <a:tailEnd type="none" w="med" len="med"/>
                    </a:lnB>
                    <a:solidFill>
                      <a:schemeClr val="bg2">
                        <a:lumMod val="10000"/>
                      </a:schemeClr>
                    </a:solidFill>
                  </a:tcPr>
                </a:tc>
                <a:extLst>
                  <a:ext uri="{0D108BD9-81ED-4DB2-BD59-A6C34878D82A}">
                    <a16:rowId xmlns:a16="http://schemas.microsoft.com/office/drawing/2014/main" val="707794485"/>
                  </a:ext>
                </a:extLst>
              </a:tr>
              <a:tr h="377129">
                <a:tc>
                  <a:txBody>
                    <a:bodyPr/>
                    <a:lstStyle/>
                    <a:p>
                      <a:pPr algn="ctr" fontAlgn="b"/>
                      <a:r>
                        <a:rPr lang="en-US" sz="1600" b="1" u="none" strike="noStrike">
                          <a:solidFill>
                            <a:schemeClr val="bg1"/>
                          </a:solidFill>
                          <a:effectLst/>
                        </a:rPr>
                        <a:t>OV-2</a:t>
                      </a:r>
                      <a:endParaRPr lang="en-US" sz="1600" b="1" i="0" u="none" strike="noStrike">
                        <a:solidFill>
                          <a:schemeClr val="bg1"/>
                        </a:solidFill>
                        <a:effectLst/>
                        <a:latin typeface="Calibri" panose="020F0502020204030204" pitchFamily="34" charset="0"/>
                      </a:endParaRPr>
                    </a:p>
                  </a:txBody>
                  <a:tcPr marL="12679" marR="12679" marT="9525" marB="0" anchor="ctr">
                    <a:lnL w="57150" cap="flat" cmpd="sng" algn="ctr">
                      <a:solidFill>
                        <a:schemeClr val="accent4"/>
                      </a:solidFill>
                      <a:prstDash val="solid"/>
                      <a:round/>
                      <a:headEnd type="none" w="med" len="med"/>
                      <a:tailEnd type="none" w="med" len="med"/>
                    </a:lnL>
                    <a:lnR w="57150" cap="flat" cmpd="sng" algn="ctr">
                      <a:solidFill>
                        <a:schemeClr val="accent4"/>
                      </a:solidFill>
                      <a:prstDash val="solid"/>
                      <a:round/>
                      <a:headEnd type="none" w="med" len="med"/>
                      <a:tailEnd type="none" w="med" len="med"/>
                    </a:lnR>
                    <a:lnT w="9525" cap="flat" cmpd="sng" algn="ctr">
                      <a:solidFill>
                        <a:schemeClr val="bg2">
                          <a:lumMod val="90000"/>
                        </a:schemeClr>
                      </a:solidFill>
                      <a:prstDash val="sysDash"/>
                      <a:round/>
                      <a:headEnd type="none" w="med" len="med"/>
                      <a:tailEnd type="none" w="med" len="med"/>
                    </a:lnT>
                    <a:lnB w="9525" cap="flat" cmpd="sng" algn="ctr">
                      <a:solidFill>
                        <a:schemeClr val="bg2">
                          <a:lumMod val="90000"/>
                        </a:schemeClr>
                      </a:solidFill>
                      <a:prstDash val="sysDash"/>
                      <a:round/>
                      <a:headEnd type="none" w="med" len="med"/>
                      <a:tailEnd type="none" w="med" len="med"/>
                    </a:lnB>
                    <a:solidFill>
                      <a:schemeClr val="bg2">
                        <a:lumMod val="10000"/>
                      </a:schemeClr>
                    </a:solidFill>
                  </a:tcPr>
                </a:tc>
                <a:extLst>
                  <a:ext uri="{0D108BD9-81ED-4DB2-BD59-A6C34878D82A}">
                    <a16:rowId xmlns:a16="http://schemas.microsoft.com/office/drawing/2014/main" val="2397354098"/>
                  </a:ext>
                </a:extLst>
              </a:tr>
              <a:tr h="37712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a:solidFill>
                            <a:schemeClr val="bg1"/>
                          </a:solidFill>
                          <a:effectLst/>
                        </a:rPr>
                        <a:t> OV-3</a:t>
                      </a:r>
                      <a:endParaRPr lang="en-US" sz="1600" b="1" i="0" u="none" strike="noStrike">
                        <a:solidFill>
                          <a:schemeClr val="bg1"/>
                        </a:solidFill>
                        <a:effectLst/>
                        <a:latin typeface="Calibri" panose="020F0502020204030204" pitchFamily="34" charset="0"/>
                      </a:endParaRPr>
                    </a:p>
                  </a:txBody>
                  <a:tcPr marL="12679" marR="12679" marT="9525" marB="0" anchor="ctr">
                    <a:lnL w="57150" cap="flat" cmpd="sng" algn="ctr">
                      <a:solidFill>
                        <a:schemeClr val="accent4"/>
                      </a:solidFill>
                      <a:prstDash val="solid"/>
                      <a:round/>
                      <a:headEnd type="none" w="med" len="med"/>
                      <a:tailEnd type="none" w="med" len="med"/>
                    </a:lnL>
                    <a:lnR w="57150" cap="flat" cmpd="sng" algn="ctr">
                      <a:solidFill>
                        <a:schemeClr val="accent4"/>
                      </a:solidFill>
                      <a:prstDash val="solid"/>
                      <a:round/>
                      <a:headEnd type="none" w="med" len="med"/>
                      <a:tailEnd type="none" w="med" len="med"/>
                    </a:lnR>
                    <a:lnT w="9525" cap="flat" cmpd="sng" algn="ctr">
                      <a:solidFill>
                        <a:schemeClr val="bg2">
                          <a:lumMod val="90000"/>
                        </a:schemeClr>
                      </a:solidFill>
                      <a:prstDash val="sysDash"/>
                      <a:round/>
                      <a:headEnd type="none" w="med" len="med"/>
                      <a:tailEnd type="none" w="med" len="med"/>
                    </a:lnT>
                    <a:lnB w="9525" cap="flat" cmpd="sng" algn="ctr">
                      <a:solidFill>
                        <a:schemeClr val="bg2">
                          <a:lumMod val="90000"/>
                        </a:schemeClr>
                      </a:solidFill>
                      <a:prstDash val="sysDash"/>
                      <a:round/>
                      <a:headEnd type="none" w="med" len="med"/>
                      <a:tailEnd type="none" w="med" len="med"/>
                    </a:lnB>
                    <a:solidFill>
                      <a:schemeClr val="bg2">
                        <a:lumMod val="10000"/>
                      </a:schemeClr>
                    </a:solidFill>
                  </a:tcPr>
                </a:tc>
                <a:extLst>
                  <a:ext uri="{0D108BD9-81ED-4DB2-BD59-A6C34878D82A}">
                    <a16:rowId xmlns:a16="http://schemas.microsoft.com/office/drawing/2014/main" val="997458086"/>
                  </a:ext>
                </a:extLst>
              </a:tr>
              <a:tr h="37712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a:solidFill>
                            <a:schemeClr val="bg1"/>
                          </a:solidFill>
                          <a:effectLst/>
                        </a:rPr>
                        <a:t> OV-5a/b</a:t>
                      </a:r>
                      <a:endParaRPr lang="en-US" sz="1600" b="1" i="0" u="none" strike="noStrike">
                        <a:solidFill>
                          <a:schemeClr val="bg1"/>
                        </a:solidFill>
                        <a:effectLst/>
                        <a:latin typeface="Calibri" panose="020F0502020204030204" pitchFamily="34" charset="0"/>
                      </a:endParaRPr>
                    </a:p>
                  </a:txBody>
                  <a:tcPr marL="12679" marR="12679" marT="9525" marB="0" anchor="ctr">
                    <a:lnL w="57150" cap="flat" cmpd="sng" algn="ctr">
                      <a:solidFill>
                        <a:schemeClr val="accent4"/>
                      </a:solidFill>
                      <a:prstDash val="solid"/>
                      <a:round/>
                      <a:headEnd type="none" w="med" len="med"/>
                      <a:tailEnd type="none" w="med" len="med"/>
                    </a:lnL>
                    <a:lnR w="57150" cap="flat" cmpd="sng" algn="ctr">
                      <a:solidFill>
                        <a:schemeClr val="accent4"/>
                      </a:solidFill>
                      <a:prstDash val="solid"/>
                      <a:round/>
                      <a:headEnd type="none" w="med" len="med"/>
                      <a:tailEnd type="none" w="med" len="med"/>
                    </a:lnR>
                    <a:lnT w="9525" cap="flat" cmpd="sng" algn="ctr">
                      <a:solidFill>
                        <a:schemeClr val="bg2">
                          <a:lumMod val="90000"/>
                        </a:schemeClr>
                      </a:solidFill>
                      <a:prstDash val="sysDash"/>
                      <a:round/>
                      <a:headEnd type="none" w="med" len="med"/>
                      <a:tailEnd type="none" w="med" len="med"/>
                    </a:lnT>
                    <a:lnB w="9525" cap="flat" cmpd="sng" algn="ctr">
                      <a:solidFill>
                        <a:schemeClr val="bg2">
                          <a:lumMod val="90000"/>
                        </a:schemeClr>
                      </a:solidFill>
                      <a:prstDash val="sysDash"/>
                      <a:round/>
                      <a:headEnd type="none" w="med" len="med"/>
                      <a:tailEnd type="none" w="med" len="med"/>
                    </a:lnB>
                    <a:solidFill>
                      <a:schemeClr val="bg2">
                        <a:lumMod val="10000"/>
                      </a:schemeClr>
                    </a:solidFill>
                  </a:tcPr>
                </a:tc>
                <a:extLst>
                  <a:ext uri="{0D108BD9-81ED-4DB2-BD59-A6C34878D82A}">
                    <a16:rowId xmlns:a16="http://schemas.microsoft.com/office/drawing/2014/main" val="1735404878"/>
                  </a:ext>
                </a:extLst>
              </a:tr>
              <a:tr h="37712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a:solidFill>
                            <a:schemeClr val="bg1"/>
                          </a:solidFill>
                          <a:effectLst/>
                        </a:rPr>
                        <a:t> OV-6c</a:t>
                      </a:r>
                      <a:endParaRPr lang="en-US" sz="1600" b="1" i="0" u="none" strike="noStrike">
                        <a:solidFill>
                          <a:schemeClr val="bg1"/>
                        </a:solidFill>
                        <a:effectLst/>
                        <a:latin typeface="Calibri" panose="020F0502020204030204" pitchFamily="34" charset="0"/>
                      </a:endParaRPr>
                    </a:p>
                  </a:txBody>
                  <a:tcPr marL="12679" marR="12679" marT="9525" marB="0" anchor="ctr">
                    <a:lnL w="57150" cap="flat" cmpd="sng" algn="ctr">
                      <a:solidFill>
                        <a:schemeClr val="accent4"/>
                      </a:solidFill>
                      <a:prstDash val="solid"/>
                      <a:round/>
                      <a:headEnd type="none" w="med" len="med"/>
                      <a:tailEnd type="none" w="med" len="med"/>
                    </a:lnL>
                    <a:lnR w="57150" cap="flat" cmpd="sng" algn="ctr">
                      <a:solidFill>
                        <a:schemeClr val="accent4"/>
                      </a:solidFill>
                      <a:prstDash val="solid"/>
                      <a:round/>
                      <a:headEnd type="none" w="med" len="med"/>
                      <a:tailEnd type="none" w="med" len="med"/>
                    </a:lnR>
                    <a:lnT w="9525" cap="flat" cmpd="sng" algn="ctr">
                      <a:solidFill>
                        <a:schemeClr val="bg2">
                          <a:lumMod val="90000"/>
                        </a:schemeClr>
                      </a:solidFill>
                      <a:prstDash val="sysDash"/>
                      <a:round/>
                      <a:headEnd type="none" w="med" len="med"/>
                      <a:tailEnd type="none" w="med" len="med"/>
                    </a:lnT>
                    <a:lnB w="9525" cap="flat" cmpd="sng" algn="ctr">
                      <a:solidFill>
                        <a:schemeClr val="bg2">
                          <a:lumMod val="90000"/>
                        </a:schemeClr>
                      </a:solidFill>
                      <a:prstDash val="sysDash"/>
                      <a:round/>
                      <a:headEnd type="none" w="med" len="med"/>
                      <a:tailEnd type="none" w="med" len="med"/>
                    </a:lnB>
                    <a:solidFill>
                      <a:schemeClr val="bg2">
                        <a:lumMod val="10000"/>
                      </a:schemeClr>
                    </a:solidFill>
                  </a:tcPr>
                </a:tc>
                <a:extLst>
                  <a:ext uri="{0D108BD9-81ED-4DB2-BD59-A6C34878D82A}">
                    <a16:rowId xmlns:a16="http://schemas.microsoft.com/office/drawing/2014/main" val="811802212"/>
                  </a:ext>
                </a:extLst>
              </a:tr>
              <a:tr h="37712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a:solidFill>
                            <a:schemeClr val="bg1"/>
                          </a:solidFill>
                          <a:effectLst/>
                        </a:rPr>
                        <a:t> SV-1</a:t>
                      </a:r>
                      <a:endParaRPr lang="en-US" sz="1600" b="1" i="0" u="none" strike="noStrike">
                        <a:solidFill>
                          <a:schemeClr val="bg1"/>
                        </a:solidFill>
                        <a:effectLst/>
                        <a:latin typeface="Calibri" panose="020F0502020204030204" pitchFamily="34" charset="0"/>
                      </a:endParaRPr>
                    </a:p>
                  </a:txBody>
                  <a:tcPr marL="12679" marR="12679" marT="9525" marB="0" anchor="ctr">
                    <a:lnL w="57150" cap="flat" cmpd="sng" algn="ctr">
                      <a:solidFill>
                        <a:schemeClr val="accent4"/>
                      </a:solidFill>
                      <a:prstDash val="solid"/>
                      <a:round/>
                      <a:headEnd type="none" w="med" len="med"/>
                      <a:tailEnd type="none" w="med" len="med"/>
                    </a:lnL>
                    <a:lnR w="57150" cap="flat" cmpd="sng" algn="ctr">
                      <a:solidFill>
                        <a:schemeClr val="accent4"/>
                      </a:solidFill>
                      <a:prstDash val="solid"/>
                      <a:round/>
                      <a:headEnd type="none" w="med" len="med"/>
                      <a:tailEnd type="none" w="med" len="med"/>
                    </a:lnR>
                    <a:lnT w="9525" cap="flat" cmpd="sng" algn="ctr">
                      <a:solidFill>
                        <a:schemeClr val="bg2">
                          <a:lumMod val="90000"/>
                        </a:schemeClr>
                      </a:solidFill>
                      <a:prstDash val="sysDash"/>
                      <a:round/>
                      <a:headEnd type="none" w="med" len="med"/>
                      <a:tailEnd type="none" w="med" len="med"/>
                    </a:lnT>
                    <a:lnB w="9525" cap="flat" cmpd="sng" algn="ctr">
                      <a:solidFill>
                        <a:schemeClr val="bg2">
                          <a:lumMod val="90000"/>
                        </a:schemeClr>
                      </a:solidFill>
                      <a:prstDash val="sysDash"/>
                      <a:round/>
                      <a:headEnd type="none" w="med" len="med"/>
                      <a:tailEnd type="none" w="med" len="med"/>
                    </a:lnB>
                    <a:solidFill>
                      <a:schemeClr val="bg2">
                        <a:lumMod val="10000"/>
                      </a:schemeClr>
                    </a:solidFill>
                  </a:tcPr>
                </a:tc>
                <a:extLst>
                  <a:ext uri="{0D108BD9-81ED-4DB2-BD59-A6C34878D82A}">
                    <a16:rowId xmlns:a16="http://schemas.microsoft.com/office/drawing/2014/main" val="1521869764"/>
                  </a:ext>
                </a:extLst>
              </a:tr>
              <a:tr h="37712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a:solidFill>
                            <a:schemeClr val="bg1"/>
                          </a:solidFill>
                          <a:effectLst/>
                        </a:rPr>
                        <a:t> SV-2</a:t>
                      </a:r>
                      <a:endParaRPr lang="en-US" sz="1600" b="1" i="0" u="none" strike="noStrike">
                        <a:solidFill>
                          <a:schemeClr val="bg1"/>
                        </a:solidFill>
                        <a:effectLst/>
                        <a:latin typeface="Calibri" panose="020F0502020204030204" pitchFamily="34" charset="0"/>
                      </a:endParaRPr>
                    </a:p>
                  </a:txBody>
                  <a:tcPr marL="12679" marR="12679" marT="9525" marB="0" anchor="ctr">
                    <a:lnL w="57150" cap="flat" cmpd="sng" algn="ctr">
                      <a:solidFill>
                        <a:schemeClr val="accent4"/>
                      </a:solidFill>
                      <a:prstDash val="solid"/>
                      <a:round/>
                      <a:headEnd type="none" w="med" len="med"/>
                      <a:tailEnd type="none" w="med" len="med"/>
                    </a:lnL>
                    <a:lnR w="57150" cap="flat" cmpd="sng" algn="ctr">
                      <a:solidFill>
                        <a:schemeClr val="accent4"/>
                      </a:solidFill>
                      <a:prstDash val="solid"/>
                      <a:round/>
                      <a:headEnd type="none" w="med" len="med"/>
                      <a:tailEnd type="none" w="med" len="med"/>
                    </a:lnR>
                    <a:lnT w="9525" cap="flat" cmpd="sng" algn="ctr">
                      <a:solidFill>
                        <a:schemeClr val="bg2">
                          <a:lumMod val="90000"/>
                        </a:schemeClr>
                      </a:solidFill>
                      <a:prstDash val="sysDash"/>
                      <a:round/>
                      <a:headEnd type="none" w="med" len="med"/>
                      <a:tailEnd type="none" w="med" len="med"/>
                    </a:lnT>
                    <a:lnB w="9525" cap="flat" cmpd="sng" algn="ctr">
                      <a:solidFill>
                        <a:schemeClr val="bg2">
                          <a:lumMod val="90000"/>
                        </a:schemeClr>
                      </a:solidFill>
                      <a:prstDash val="sysDash"/>
                      <a:round/>
                      <a:headEnd type="none" w="med" len="med"/>
                      <a:tailEnd type="none" w="med" len="med"/>
                    </a:lnB>
                    <a:solidFill>
                      <a:schemeClr val="bg2">
                        <a:lumMod val="10000"/>
                      </a:schemeClr>
                    </a:solidFill>
                  </a:tcPr>
                </a:tc>
                <a:extLst>
                  <a:ext uri="{0D108BD9-81ED-4DB2-BD59-A6C34878D82A}">
                    <a16:rowId xmlns:a16="http://schemas.microsoft.com/office/drawing/2014/main" val="1146900531"/>
                  </a:ext>
                </a:extLst>
              </a:tr>
              <a:tr h="377129">
                <a:tc>
                  <a:txBody>
                    <a:bodyPr/>
                    <a:lstStyle/>
                    <a:p>
                      <a:pPr algn="ctr" fontAlgn="b"/>
                      <a:r>
                        <a:rPr lang="en-US" sz="1600" b="1" u="none" strike="noStrike">
                          <a:solidFill>
                            <a:schemeClr val="bg1"/>
                          </a:solidFill>
                          <a:effectLst/>
                        </a:rPr>
                        <a:t>SV-5a/b</a:t>
                      </a:r>
                      <a:endParaRPr lang="en-US" sz="1600" b="1" i="0" u="none" strike="noStrike">
                        <a:solidFill>
                          <a:schemeClr val="bg1"/>
                        </a:solidFill>
                        <a:effectLst/>
                        <a:latin typeface="Calibri" panose="020F0502020204030204" pitchFamily="34" charset="0"/>
                      </a:endParaRPr>
                    </a:p>
                  </a:txBody>
                  <a:tcPr marL="12679" marR="12679" marT="9525" marB="0" anchor="ctr">
                    <a:lnL w="57150" cap="flat" cmpd="sng" algn="ctr">
                      <a:solidFill>
                        <a:schemeClr val="accent4"/>
                      </a:solidFill>
                      <a:prstDash val="solid"/>
                      <a:round/>
                      <a:headEnd type="none" w="med" len="med"/>
                      <a:tailEnd type="none" w="med" len="med"/>
                    </a:lnL>
                    <a:lnR w="57150" cap="flat" cmpd="sng" algn="ctr">
                      <a:solidFill>
                        <a:schemeClr val="accent4"/>
                      </a:solidFill>
                      <a:prstDash val="solid"/>
                      <a:round/>
                      <a:headEnd type="none" w="med" len="med"/>
                      <a:tailEnd type="none" w="med" len="med"/>
                    </a:lnR>
                    <a:lnT w="9525" cap="flat" cmpd="sng" algn="ctr">
                      <a:solidFill>
                        <a:schemeClr val="bg2">
                          <a:lumMod val="90000"/>
                        </a:schemeClr>
                      </a:solidFill>
                      <a:prstDash val="sysDash"/>
                      <a:round/>
                      <a:headEnd type="none" w="med" len="med"/>
                      <a:tailEnd type="none" w="med" len="med"/>
                    </a:lnT>
                    <a:lnB w="9525" cap="flat" cmpd="sng" algn="ctr">
                      <a:solidFill>
                        <a:schemeClr val="bg2">
                          <a:lumMod val="90000"/>
                        </a:schemeClr>
                      </a:solidFill>
                      <a:prstDash val="sysDash"/>
                      <a:round/>
                      <a:headEnd type="none" w="med" len="med"/>
                      <a:tailEnd type="none" w="med" len="med"/>
                    </a:lnB>
                    <a:solidFill>
                      <a:schemeClr val="bg2">
                        <a:lumMod val="10000"/>
                      </a:schemeClr>
                    </a:solidFill>
                  </a:tcPr>
                </a:tc>
                <a:extLst>
                  <a:ext uri="{0D108BD9-81ED-4DB2-BD59-A6C34878D82A}">
                    <a16:rowId xmlns:a16="http://schemas.microsoft.com/office/drawing/2014/main" val="1996165022"/>
                  </a:ext>
                </a:extLst>
              </a:tr>
              <a:tr h="37712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a:solidFill>
                            <a:schemeClr val="bg1"/>
                          </a:solidFill>
                          <a:effectLst/>
                        </a:rPr>
                        <a:t> SV-6</a:t>
                      </a:r>
                      <a:endParaRPr lang="en-US" sz="1600" b="1" i="0" u="none" strike="noStrike">
                        <a:solidFill>
                          <a:schemeClr val="bg1"/>
                        </a:solidFill>
                        <a:effectLst/>
                        <a:latin typeface="Calibri" panose="020F0502020204030204" pitchFamily="34" charset="0"/>
                      </a:endParaRPr>
                    </a:p>
                  </a:txBody>
                  <a:tcPr marL="12679" marR="12679" marT="9525" marB="0" anchor="ctr">
                    <a:lnL w="57150" cap="flat" cmpd="sng" algn="ctr">
                      <a:solidFill>
                        <a:schemeClr val="accent4"/>
                      </a:solidFill>
                      <a:prstDash val="solid"/>
                      <a:round/>
                      <a:headEnd type="none" w="med" len="med"/>
                      <a:tailEnd type="none" w="med" len="med"/>
                    </a:lnL>
                    <a:lnR w="57150" cap="flat" cmpd="sng" algn="ctr">
                      <a:solidFill>
                        <a:schemeClr val="accent4"/>
                      </a:solidFill>
                      <a:prstDash val="solid"/>
                      <a:round/>
                      <a:headEnd type="none" w="med" len="med"/>
                      <a:tailEnd type="none" w="med" len="med"/>
                    </a:lnR>
                    <a:lnT w="9525" cap="flat" cmpd="sng" algn="ctr">
                      <a:solidFill>
                        <a:schemeClr val="bg2">
                          <a:lumMod val="90000"/>
                        </a:schemeClr>
                      </a:solidFill>
                      <a:prstDash val="sysDash"/>
                      <a:round/>
                      <a:headEnd type="none" w="med" len="med"/>
                      <a:tailEnd type="none" w="med" len="med"/>
                    </a:lnT>
                    <a:lnB w="9525" cap="flat" cmpd="sng" algn="ctr">
                      <a:solidFill>
                        <a:schemeClr val="bg2">
                          <a:lumMod val="90000"/>
                        </a:schemeClr>
                      </a:solidFill>
                      <a:prstDash val="sysDash"/>
                      <a:round/>
                      <a:headEnd type="none" w="med" len="med"/>
                      <a:tailEnd type="none" w="med" len="med"/>
                    </a:lnB>
                    <a:solidFill>
                      <a:schemeClr val="bg2">
                        <a:lumMod val="10000"/>
                      </a:schemeClr>
                    </a:solidFill>
                  </a:tcPr>
                </a:tc>
                <a:extLst>
                  <a:ext uri="{0D108BD9-81ED-4DB2-BD59-A6C34878D82A}">
                    <a16:rowId xmlns:a16="http://schemas.microsoft.com/office/drawing/2014/main" val="3388362832"/>
                  </a:ext>
                </a:extLst>
              </a:tr>
              <a:tr h="37712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a:solidFill>
                            <a:schemeClr val="bg1"/>
                          </a:solidFill>
                          <a:effectLst/>
                        </a:rPr>
                        <a:t> SV-10c</a:t>
                      </a:r>
                      <a:endParaRPr lang="en-US" sz="1600" b="1" i="0" u="none" strike="noStrike">
                        <a:solidFill>
                          <a:schemeClr val="bg1"/>
                        </a:solidFill>
                        <a:effectLst/>
                        <a:latin typeface="Calibri" panose="020F0502020204030204" pitchFamily="34" charset="0"/>
                      </a:endParaRPr>
                    </a:p>
                  </a:txBody>
                  <a:tcPr marL="12679" marR="12679" marT="9525" marB="0" anchor="ctr">
                    <a:lnL w="57150" cap="flat" cmpd="sng" algn="ctr">
                      <a:solidFill>
                        <a:schemeClr val="accent4"/>
                      </a:solidFill>
                      <a:prstDash val="solid"/>
                      <a:round/>
                      <a:headEnd type="none" w="med" len="med"/>
                      <a:tailEnd type="none" w="med" len="med"/>
                    </a:lnL>
                    <a:lnR w="57150" cap="flat" cmpd="sng" algn="ctr">
                      <a:solidFill>
                        <a:schemeClr val="accent4"/>
                      </a:solidFill>
                      <a:prstDash val="solid"/>
                      <a:round/>
                      <a:headEnd type="none" w="med" len="med"/>
                      <a:tailEnd type="none" w="med" len="med"/>
                    </a:lnR>
                    <a:lnT w="9525" cap="flat" cmpd="sng" algn="ctr">
                      <a:solidFill>
                        <a:schemeClr val="bg2">
                          <a:lumMod val="90000"/>
                        </a:schemeClr>
                      </a:solidFill>
                      <a:prstDash val="sysDash"/>
                      <a:round/>
                      <a:headEnd type="none" w="med" len="med"/>
                      <a:tailEnd type="none" w="med" len="med"/>
                    </a:lnT>
                    <a:lnB w="9525" cap="flat" cmpd="sng" algn="ctr">
                      <a:solidFill>
                        <a:schemeClr val="bg2">
                          <a:lumMod val="90000"/>
                        </a:schemeClr>
                      </a:solidFill>
                      <a:prstDash val="sysDash"/>
                      <a:round/>
                      <a:headEnd type="none" w="med" len="med"/>
                      <a:tailEnd type="none" w="med" len="med"/>
                    </a:lnB>
                    <a:solidFill>
                      <a:schemeClr val="bg2">
                        <a:lumMod val="10000"/>
                      </a:schemeClr>
                    </a:solidFill>
                  </a:tcPr>
                </a:tc>
                <a:extLst>
                  <a:ext uri="{0D108BD9-81ED-4DB2-BD59-A6C34878D82A}">
                    <a16:rowId xmlns:a16="http://schemas.microsoft.com/office/drawing/2014/main" val="3613465624"/>
                  </a:ext>
                </a:extLst>
              </a:tr>
              <a:tr h="37712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a:solidFill>
                            <a:schemeClr val="bg1"/>
                          </a:solidFill>
                          <a:effectLst/>
                        </a:rPr>
                        <a:t> StdV-1</a:t>
                      </a:r>
                      <a:endParaRPr lang="en-US" sz="1600" b="1" i="0" u="none" strike="noStrike">
                        <a:solidFill>
                          <a:schemeClr val="bg1"/>
                        </a:solidFill>
                        <a:effectLst/>
                        <a:latin typeface="Calibri" panose="020F0502020204030204" pitchFamily="34" charset="0"/>
                      </a:endParaRPr>
                    </a:p>
                  </a:txBody>
                  <a:tcPr marL="12679" marR="12679" marT="9525" marB="0" anchor="ctr">
                    <a:lnL w="57150" cap="flat" cmpd="sng" algn="ctr">
                      <a:solidFill>
                        <a:schemeClr val="accent4"/>
                      </a:solidFill>
                      <a:prstDash val="solid"/>
                      <a:round/>
                      <a:headEnd type="none" w="med" len="med"/>
                      <a:tailEnd type="none" w="med" len="med"/>
                    </a:lnL>
                    <a:lnR w="57150" cap="flat" cmpd="sng" algn="ctr">
                      <a:solidFill>
                        <a:schemeClr val="accent4"/>
                      </a:solidFill>
                      <a:prstDash val="solid"/>
                      <a:round/>
                      <a:headEnd type="none" w="med" len="med"/>
                      <a:tailEnd type="none" w="med" len="med"/>
                    </a:lnR>
                    <a:lnT w="9525" cap="flat" cmpd="sng" algn="ctr">
                      <a:solidFill>
                        <a:schemeClr val="bg2">
                          <a:lumMod val="90000"/>
                        </a:schemeClr>
                      </a:solidFill>
                      <a:prstDash val="sysDash"/>
                      <a:round/>
                      <a:headEnd type="none" w="med" len="med"/>
                      <a:tailEnd type="none" w="med" len="med"/>
                    </a:lnT>
                    <a:lnB w="9525" cap="flat" cmpd="sng" algn="ctr">
                      <a:solidFill>
                        <a:schemeClr val="bg2">
                          <a:lumMod val="90000"/>
                        </a:schemeClr>
                      </a:solidFill>
                      <a:prstDash val="sysDash"/>
                      <a:round/>
                      <a:headEnd type="none" w="med" len="med"/>
                      <a:tailEnd type="none" w="med" len="med"/>
                    </a:lnB>
                    <a:solidFill>
                      <a:schemeClr val="bg2">
                        <a:lumMod val="10000"/>
                      </a:schemeClr>
                    </a:solidFill>
                  </a:tcPr>
                </a:tc>
                <a:extLst>
                  <a:ext uri="{0D108BD9-81ED-4DB2-BD59-A6C34878D82A}">
                    <a16:rowId xmlns:a16="http://schemas.microsoft.com/office/drawing/2014/main" val="1201270084"/>
                  </a:ext>
                </a:extLst>
              </a:tr>
              <a:tr h="37712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1" u="none" strike="noStrike">
                          <a:solidFill>
                            <a:schemeClr val="bg1"/>
                          </a:solidFill>
                          <a:effectLst/>
                        </a:rPr>
                        <a:t>StdV-2</a:t>
                      </a:r>
                      <a:endParaRPr lang="en-US" sz="1600" b="1" i="0" u="none" strike="noStrike">
                        <a:solidFill>
                          <a:schemeClr val="bg1"/>
                        </a:solidFill>
                        <a:effectLst/>
                        <a:latin typeface="Calibri" panose="020F0502020204030204" pitchFamily="34" charset="0"/>
                      </a:endParaRPr>
                    </a:p>
                  </a:txBody>
                  <a:tcPr marL="12679" marR="12679" marT="9525" marB="0" anchor="ctr">
                    <a:lnL w="57150" cap="flat" cmpd="sng" algn="ctr">
                      <a:solidFill>
                        <a:schemeClr val="accent4"/>
                      </a:solidFill>
                      <a:prstDash val="solid"/>
                      <a:round/>
                      <a:headEnd type="none" w="med" len="med"/>
                      <a:tailEnd type="none" w="med" len="med"/>
                    </a:lnL>
                    <a:lnR w="57150" cap="flat" cmpd="sng" algn="ctr">
                      <a:solidFill>
                        <a:schemeClr val="accent4"/>
                      </a:solidFill>
                      <a:prstDash val="solid"/>
                      <a:round/>
                      <a:headEnd type="none" w="med" len="med"/>
                      <a:tailEnd type="none" w="med" len="med"/>
                    </a:lnR>
                    <a:lnT w="9525" cap="flat" cmpd="sng" algn="ctr">
                      <a:solidFill>
                        <a:schemeClr val="bg2">
                          <a:lumMod val="90000"/>
                        </a:schemeClr>
                      </a:solidFill>
                      <a:prstDash val="sysDash"/>
                      <a:round/>
                      <a:headEnd type="none" w="med" len="med"/>
                      <a:tailEnd type="none" w="med" len="med"/>
                    </a:lnT>
                    <a:lnB w="57150" cap="flat" cmpd="sng" algn="ctr">
                      <a:solidFill>
                        <a:schemeClr val="accent4"/>
                      </a:solidFill>
                      <a:prstDash val="solid"/>
                      <a:round/>
                      <a:headEnd type="none" w="med" len="med"/>
                      <a:tailEnd type="none" w="med" len="med"/>
                    </a:lnB>
                    <a:solidFill>
                      <a:schemeClr val="bg2">
                        <a:lumMod val="10000"/>
                      </a:schemeClr>
                    </a:solidFill>
                  </a:tcPr>
                </a:tc>
                <a:extLst>
                  <a:ext uri="{0D108BD9-81ED-4DB2-BD59-A6C34878D82A}">
                    <a16:rowId xmlns:a16="http://schemas.microsoft.com/office/drawing/2014/main" val="486508402"/>
                  </a:ext>
                </a:extLst>
              </a:tr>
            </a:tbl>
          </a:graphicData>
        </a:graphic>
      </p:graphicFrame>
      <p:sp>
        <p:nvSpPr>
          <p:cNvPr id="9" name="TextBox 8">
            <a:extLst>
              <a:ext uri="{FF2B5EF4-FFF2-40B4-BE49-F238E27FC236}">
                <a16:creationId xmlns:a16="http://schemas.microsoft.com/office/drawing/2014/main" id="{4518C383-8CB3-E2CC-D798-CEBE298DA156}"/>
              </a:ext>
            </a:extLst>
          </p:cNvPr>
          <p:cNvSpPr txBox="1"/>
          <p:nvPr/>
        </p:nvSpPr>
        <p:spPr>
          <a:xfrm>
            <a:off x="6770445" y="1507515"/>
            <a:ext cx="2476463" cy="830997"/>
          </a:xfrm>
          <a:prstGeom prst="rect">
            <a:avLst/>
          </a:prstGeom>
          <a:solidFill>
            <a:schemeClr val="accent4">
              <a:lumMod val="50000"/>
            </a:schemeClr>
          </a:solidFill>
          <a:ln w="19050">
            <a:solidFill>
              <a:schemeClr val="bg2">
                <a:lumMod val="90000"/>
              </a:schemeClr>
            </a:solidFill>
            <a:prstDash val="solid"/>
          </a:ln>
        </p:spPr>
        <p:txBody>
          <a:bodyPr wrap="square" rtlCol="0">
            <a:spAutoFit/>
          </a:bodyPr>
          <a:lstStyle>
            <a:defPPr>
              <a:defRPr lang="en-US"/>
            </a:defPPr>
            <a:lvl1pPr algn="ctr">
              <a:defRPr>
                <a:solidFill>
                  <a:srgbClr val="FFFFFF"/>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De-Scoped to Top 3 Views</a:t>
            </a:r>
          </a:p>
        </p:txBody>
      </p:sp>
      <p:graphicFrame>
        <p:nvGraphicFramePr>
          <p:cNvPr id="10" name="Table 9">
            <a:extLst>
              <a:ext uri="{FF2B5EF4-FFF2-40B4-BE49-F238E27FC236}">
                <a16:creationId xmlns:a16="http://schemas.microsoft.com/office/drawing/2014/main" id="{66220765-46A5-1653-9383-5996AFD5BA95}"/>
              </a:ext>
            </a:extLst>
          </p:cNvPr>
          <p:cNvGraphicFramePr>
            <a:graphicFrameLocks noGrp="1"/>
          </p:cNvGraphicFramePr>
          <p:nvPr/>
        </p:nvGraphicFramePr>
        <p:xfrm>
          <a:off x="4444748" y="2775275"/>
          <a:ext cx="1251426" cy="2983909"/>
        </p:xfrm>
        <a:graphic>
          <a:graphicData uri="http://schemas.openxmlformats.org/drawingml/2006/table">
            <a:tbl>
              <a:tblPr>
                <a:tableStyleId>{5C22544A-7EE6-4342-B048-85BDC9FD1C3A}</a:tableStyleId>
              </a:tblPr>
              <a:tblGrid>
                <a:gridCol w="1251426">
                  <a:extLst>
                    <a:ext uri="{9D8B030D-6E8A-4147-A177-3AD203B41FA5}">
                      <a16:colId xmlns:a16="http://schemas.microsoft.com/office/drawing/2014/main" val="2017720484"/>
                    </a:ext>
                  </a:extLst>
                </a:gridCol>
              </a:tblGrid>
              <a:tr h="532534">
                <a:tc>
                  <a:txBody>
                    <a:bodyPr/>
                    <a:lstStyle/>
                    <a:p>
                      <a:pPr algn="ctr" fontAlgn="b"/>
                      <a:r>
                        <a:rPr lang="en-US" sz="1800" b="1" u="none" strike="noStrike">
                          <a:solidFill>
                            <a:schemeClr val="bg1"/>
                          </a:solidFill>
                          <a:effectLst/>
                          <a:latin typeface="Segoe UI" panose="020B0502040204020203" pitchFamily="34" charset="0"/>
                          <a:cs typeface="Segoe UI" panose="020B0502040204020203" pitchFamily="34" charset="0"/>
                        </a:rPr>
                        <a:t>View Product</a:t>
                      </a:r>
                      <a:endParaRPr lang="en-US" sz="1800" b="1" i="0" u="none" strike="noStrike">
                        <a:solidFill>
                          <a:schemeClr val="bg1"/>
                        </a:solidFill>
                        <a:effectLst/>
                        <a:latin typeface="Segoe UI" panose="020B0502040204020203" pitchFamily="34" charset="0"/>
                        <a:cs typeface="Segoe UI" panose="020B0502040204020203" pitchFamily="34" charset="0"/>
                      </a:endParaRPr>
                    </a:p>
                  </a:txBody>
                  <a:tcPr marL="9289" marR="9289" marT="9289" marB="0" anchor="ctr">
                    <a:solidFill>
                      <a:schemeClr val="bg2">
                        <a:lumMod val="10000"/>
                      </a:schemeClr>
                    </a:solidFill>
                  </a:tcPr>
                </a:tc>
                <a:extLst>
                  <a:ext uri="{0D108BD9-81ED-4DB2-BD59-A6C34878D82A}">
                    <a16:rowId xmlns:a16="http://schemas.microsoft.com/office/drawing/2014/main" val="3050238465"/>
                  </a:ext>
                </a:extLst>
              </a:tr>
              <a:tr h="606495">
                <a:tc>
                  <a:txBody>
                    <a:bodyPr/>
                    <a:lstStyle/>
                    <a:p>
                      <a:pPr algn="ctr" fontAlgn="b"/>
                      <a:r>
                        <a:rPr lang="en-US" sz="1400" b="1" u="none" strike="noStrike">
                          <a:effectLst/>
                          <a:latin typeface="Segoe UI" panose="020B0502040204020203" pitchFamily="34" charset="0"/>
                          <a:cs typeface="Segoe UI" panose="020B0502040204020203" pitchFamily="34" charset="0"/>
                        </a:rPr>
                        <a:t>AV-1</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9289" marR="9289" marT="9289" marB="0" anchor="ctr">
                    <a:solidFill>
                      <a:srgbClr val="EAB200"/>
                    </a:solidFill>
                  </a:tcPr>
                </a:tc>
                <a:extLst>
                  <a:ext uri="{0D108BD9-81ED-4DB2-BD59-A6C34878D82A}">
                    <a16:rowId xmlns:a16="http://schemas.microsoft.com/office/drawing/2014/main" val="3524304222"/>
                  </a:ext>
                </a:extLst>
              </a:tr>
              <a:tr h="606495">
                <a:tc>
                  <a:txBody>
                    <a:bodyPr/>
                    <a:lstStyle/>
                    <a:p>
                      <a:pPr algn="ctr" fontAlgn="b"/>
                      <a:r>
                        <a:rPr lang="en-US" sz="1400" b="1" u="none" strike="noStrike">
                          <a:effectLst/>
                          <a:latin typeface="Segoe UI" panose="020B0502040204020203" pitchFamily="34" charset="0"/>
                          <a:cs typeface="Segoe UI" panose="020B0502040204020203" pitchFamily="34" charset="0"/>
                        </a:rPr>
                        <a:t>OV-1</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9289" marR="9289" marT="9289" marB="0" anchor="ctr">
                    <a:solidFill>
                      <a:srgbClr val="EAB200"/>
                    </a:solidFill>
                  </a:tcPr>
                </a:tc>
                <a:extLst>
                  <a:ext uri="{0D108BD9-81ED-4DB2-BD59-A6C34878D82A}">
                    <a16:rowId xmlns:a16="http://schemas.microsoft.com/office/drawing/2014/main" val="1204204444"/>
                  </a:ext>
                </a:extLst>
              </a:tr>
              <a:tr h="606495">
                <a:tc>
                  <a:txBody>
                    <a:bodyPr/>
                    <a:lstStyle/>
                    <a:p>
                      <a:pPr algn="ctr" fontAlgn="b"/>
                      <a:r>
                        <a:rPr lang="en-US" sz="1400" b="1" u="none" strike="noStrike">
                          <a:effectLst/>
                          <a:latin typeface="Segoe UI" panose="020B0502040204020203" pitchFamily="34" charset="0"/>
                          <a:cs typeface="Segoe UI" panose="020B0502040204020203" pitchFamily="34" charset="0"/>
                        </a:rPr>
                        <a:t>TV-1</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9289" marR="9289" marT="9289" marB="0" anchor="ctr">
                    <a:solidFill>
                      <a:srgbClr val="EAB200"/>
                    </a:solidFill>
                  </a:tcPr>
                </a:tc>
                <a:extLst>
                  <a:ext uri="{0D108BD9-81ED-4DB2-BD59-A6C34878D82A}">
                    <a16:rowId xmlns:a16="http://schemas.microsoft.com/office/drawing/2014/main" val="1066641653"/>
                  </a:ext>
                </a:extLst>
              </a:tr>
              <a:tr h="606495">
                <a:tc>
                  <a:txBody>
                    <a:bodyPr/>
                    <a:lstStyle/>
                    <a:p>
                      <a:pPr algn="ctr" fontAlgn="b"/>
                      <a:r>
                        <a:rPr lang="en-US" sz="1400" b="1" u="none" strike="noStrike">
                          <a:effectLst/>
                          <a:latin typeface="Segoe UI" panose="020B0502040204020203" pitchFamily="34" charset="0"/>
                          <a:cs typeface="Segoe UI" panose="020B0502040204020203" pitchFamily="34" charset="0"/>
                        </a:rPr>
                        <a:t>STD-1</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9289" marR="9289" marT="9289" marB="0" anchor="ctr">
                    <a:solidFill>
                      <a:srgbClr val="EAB200"/>
                    </a:solidFill>
                  </a:tcPr>
                </a:tc>
                <a:extLst>
                  <a:ext uri="{0D108BD9-81ED-4DB2-BD59-A6C34878D82A}">
                    <a16:rowId xmlns:a16="http://schemas.microsoft.com/office/drawing/2014/main" val="3690079383"/>
                  </a:ext>
                </a:extLst>
              </a:tr>
            </a:tbl>
          </a:graphicData>
        </a:graphic>
      </p:graphicFrame>
      <p:grpSp>
        <p:nvGrpSpPr>
          <p:cNvPr id="11" name="Group 10">
            <a:extLst>
              <a:ext uri="{FF2B5EF4-FFF2-40B4-BE49-F238E27FC236}">
                <a16:creationId xmlns:a16="http://schemas.microsoft.com/office/drawing/2014/main" id="{97C26014-EA4C-716B-ED39-BC229C8C972E}"/>
              </a:ext>
            </a:extLst>
          </p:cNvPr>
          <p:cNvGrpSpPr/>
          <p:nvPr/>
        </p:nvGrpSpPr>
        <p:grpSpPr>
          <a:xfrm>
            <a:off x="2841408" y="2265537"/>
            <a:ext cx="1341916" cy="2984706"/>
            <a:chOff x="2288958" y="2349294"/>
            <a:chExt cx="1341916" cy="2984706"/>
          </a:xfrm>
        </p:grpSpPr>
        <p:sp>
          <p:nvSpPr>
            <p:cNvPr id="12" name="Isosceles Triangle 11">
              <a:extLst>
                <a:ext uri="{FF2B5EF4-FFF2-40B4-BE49-F238E27FC236}">
                  <a16:creationId xmlns:a16="http://schemas.microsoft.com/office/drawing/2014/main" id="{3EE5C8E4-BDC1-7141-2DF7-6E9A5D419FD8}"/>
                </a:ext>
              </a:extLst>
            </p:cNvPr>
            <p:cNvSpPr/>
            <p:nvPr/>
          </p:nvSpPr>
          <p:spPr>
            <a:xfrm rot="5400000">
              <a:off x="1467563" y="3170689"/>
              <a:ext cx="2984706" cy="1341916"/>
            </a:xfrm>
            <a:prstGeom prst="triangle">
              <a:avLst/>
            </a:prstGeom>
            <a:solidFill>
              <a:schemeClr val="tx1">
                <a:lumMod val="95000"/>
                <a:lumOff val="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 name="Isosceles Triangle 12">
              <a:extLst>
                <a:ext uri="{FF2B5EF4-FFF2-40B4-BE49-F238E27FC236}">
                  <a16:creationId xmlns:a16="http://schemas.microsoft.com/office/drawing/2014/main" id="{9FD66CBA-A9B9-C9D7-314E-555FE7FF3476}"/>
                </a:ext>
              </a:extLst>
            </p:cNvPr>
            <p:cNvSpPr/>
            <p:nvPr/>
          </p:nvSpPr>
          <p:spPr>
            <a:xfrm rot="5400000">
              <a:off x="2024241" y="3462908"/>
              <a:ext cx="1684789" cy="757477"/>
            </a:xfrm>
            <a:prstGeom prst="triangle">
              <a:avLst/>
            </a:prstGeom>
            <a:solidFill>
              <a:schemeClr val="tx1">
                <a:lumMod val="85000"/>
                <a:lumOff val="1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aphicFrame>
        <p:nvGraphicFramePr>
          <p:cNvPr id="14" name="Table 13">
            <a:extLst>
              <a:ext uri="{FF2B5EF4-FFF2-40B4-BE49-F238E27FC236}">
                <a16:creationId xmlns:a16="http://schemas.microsoft.com/office/drawing/2014/main" id="{70A3F80F-BB2D-2C2C-5206-600CB9B934C6}"/>
              </a:ext>
            </a:extLst>
          </p:cNvPr>
          <p:cNvGraphicFramePr>
            <a:graphicFrameLocks noGrp="1"/>
          </p:cNvGraphicFramePr>
          <p:nvPr/>
        </p:nvGraphicFramePr>
        <p:xfrm>
          <a:off x="7450949" y="2775274"/>
          <a:ext cx="1251426" cy="2958514"/>
        </p:xfrm>
        <a:graphic>
          <a:graphicData uri="http://schemas.openxmlformats.org/drawingml/2006/table">
            <a:tbl>
              <a:tblPr>
                <a:tableStyleId>{5C22544A-7EE6-4342-B048-85BDC9FD1C3A}</a:tableStyleId>
              </a:tblPr>
              <a:tblGrid>
                <a:gridCol w="1251426">
                  <a:extLst>
                    <a:ext uri="{9D8B030D-6E8A-4147-A177-3AD203B41FA5}">
                      <a16:colId xmlns:a16="http://schemas.microsoft.com/office/drawing/2014/main" val="2017720484"/>
                    </a:ext>
                  </a:extLst>
                </a:gridCol>
              </a:tblGrid>
              <a:tr h="319652">
                <a:tc>
                  <a:txBody>
                    <a:bodyPr/>
                    <a:lstStyle/>
                    <a:p>
                      <a:pPr algn="ctr" fontAlgn="b"/>
                      <a:r>
                        <a:rPr lang="en-US" sz="1800" b="1" u="none" strike="noStrike">
                          <a:solidFill>
                            <a:schemeClr val="bg1"/>
                          </a:solidFill>
                          <a:effectLst/>
                          <a:latin typeface="Segoe UI" panose="020B0502040204020203" pitchFamily="34" charset="0"/>
                          <a:cs typeface="Segoe UI" panose="020B0502040204020203" pitchFamily="34" charset="0"/>
                        </a:rPr>
                        <a:t>View Product</a:t>
                      </a:r>
                      <a:endParaRPr lang="en-US" sz="1800" b="1" i="0" u="none" strike="noStrike">
                        <a:solidFill>
                          <a:schemeClr val="bg1"/>
                        </a:solidFill>
                        <a:effectLst/>
                        <a:latin typeface="Segoe UI" panose="020B0502040204020203" pitchFamily="34" charset="0"/>
                        <a:cs typeface="Segoe UI" panose="020B0502040204020203" pitchFamily="34" charset="0"/>
                      </a:endParaRPr>
                    </a:p>
                  </a:txBody>
                  <a:tcPr marL="9289" marR="9289" marT="9289" marB="0" anchor="ctr">
                    <a:solidFill>
                      <a:schemeClr val="bg2">
                        <a:lumMod val="10000"/>
                      </a:schemeClr>
                    </a:solidFill>
                  </a:tcPr>
                </a:tc>
                <a:extLst>
                  <a:ext uri="{0D108BD9-81ED-4DB2-BD59-A6C34878D82A}">
                    <a16:rowId xmlns:a16="http://schemas.microsoft.com/office/drawing/2014/main" val="3050238465"/>
                  </a:ext>
                </a:extLst>
              </a:tr>
              <a:tr h="800195">
                <a:tc>
                  <a:txBody>
                    <a:bodyPr/>
                    <a:lstStyle/>
                    <a:p>
                      <a:pPr algn="ctr" fontAlgn="b"/>
                      <a:r>
                        <a:rPr lang="en-US" sz="1400" b="1" u="none" strike="noStrike">
                          <a:effectLst/>
                          <a:latin typeface="Segoe UI" panose="020B0502040204020203" pitchFamily="34" charset="0"/>
                          <a:cs typeface="Segoe UI" panose="020B0502040204020203" pitchFamily="34" charset="0"/>
                        </a:rPr>
                        <a:t>SV-2</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9289" marR="9289" marT="9289" marB="0" anchor="ctr">
                    <a:solidFill>
                      <a:srgbClr val="EAB200"/>
                    </a:solidFill>
                  </a:tcPr>
                </a:tc>
                <a:extLst>
                  <a:ext uri="{0D108BD9-81ED-4DB2-BD59-A6C34878D82A}">
                    <a16:rowId xmlns:a16="http://schemas.microsoft.com/office/drawing/2014/main" val="3524304222"/>
                  </a:ext>
                </a:extLst>
              </a:tr>
              <a:tr h="800195">
                <a:tc>
                  <a:txBody>
                    <a:bodyPr/>
                    <a:lstStyle/>
                    <a:p>
                      <a:pPr algn="ctr" fontAlgn="b"/>
                      <a:r>
                        <a:rPr lang="en-US" sz="1400" b="1" u="none" strike="noStrike">
                          <a:effectLst/>
                          <a:latin typeface="Segoe UI" panose="020B0502040204020203" pitchFamily="34" charset="0"/>
                          <a:cs typeface="Segoe UI" panose="020B0502040204020203" pitchFamily="34" charset="0"/>
                        </a:rPr>
                        <a:t>SV-4</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9289" marR="9289" marT="9289" marB="0" anchor="ctr">
                    <a:solidFill>
                      <a:srgbClr val="EAB200"/>
                    </a:solidFill>
                  </a:tcPr>
                </a:tc>
                <a:extLst>
                  <a:ext uri="{0D108BD9-81ED-4DB2-BD59-A6C34878D82A}">
                    <a16:rowId xmlns:a16="http://schemas.microsoft.com/office/drawing/2014/main" val="1204204444"/>
                  </a:ext>
                </a:extLst>
              </a:tr>
              <a:tr h="800195">
                <a:tc>
                  <a:txBody>
                    <a:bodyPr/>
                    <a:lstStyle/>
                    <a:p>
                      <a:pPr algn="ctr" fontAlgn="b"/>
                      <a:r>
                        <a:rPr lang="en-US" sz="1400" b="1" u="none" strike="noStrike">
                          <a:effectLst/>
                          <a:latin typeface="Segoe UI" panose="020B0502040204020203" pitchFamily="34" charset="0"/>
                          <a:cs typeface="Segoe UI" panose="020B0502040204020203" pitchFamily="34" charset="0"/>
                        </a:rPr>
                        <a:t>SV-6</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9289" marR="9289" marT="9289" marB="0" anchor="ctr">
                    <a:solidFill>
                      <a:srgbClr val="EAB200"/>
                    </a:solidFill>
                  </a:tcPr>
                </a:tc>
                <a:extLst>
                  <a:ext uri="{0D108BD9-81ED-4DB2-BD59-A6C34878D82A}">
                    <a16:rowId xmlns:a16="http://schemas.microsoft.com/office/drawing/2014/main" val="1066641653"/>
                  </a:ext>
                </a:extLst>
              </a:tr>
            </a:tbl>
          </a:graphicData>
        </a:graphic>
      </p:graphicFrame>
      <p:grpSp>
        <p:nvGrpSpPr>
          <p:cNvPr id="15" name="Group 14">
            <a:extLst>
              <a:ext uri="{FF2B5EF4-FFF2-40B4-BE49-F238E27FC236}">
                <a16:creationId xmlns:a16="http://schemas.microsoft.com/office/drawing/2014/main" id="{B00B098C-C663-61B3-4ABE-D02FA6DD1B5D}"/>
              </a:ext>
            </a:extLst>
          </p:cNvPr>
          <p:cNvGrpSpPr/>
          <p:nvPr/>
        </p:nvGrpSpPr>
        <p:grpSpPr>
          <a:xfrm>
            <a:off x="6093056" y="2831255"/>
            <a:ext cx="833225" cy="1853268"/>
            <a:chOff x="2288958" y="2349294"/>
            <a:chExt cx="1341916" cy="2984706"/>
          </a:xfrm>
        </p:grpSpPr>
        <p:sp>
          <p:nvSpPr>
            <p:cNvPr id="16" name="Isosceles Triangle 15">
              <a:extLst>
                <a:ext uri="{FF2B5EF4-FFF2-40B4-BE49-F238E27FC236}">
                  <a16:creationId xmlns:a16="http://schemas.microsoft.com/office/drawing/2014/main" id="{BF5E76BB-1AE6-F77A-A77F-CB007E4C680D}"/>
                </a:ext>
              </a:extLst>
            </p:cNvPr>
            <p:cNvSpPr/>
            <p:nvPr/>
          </p:nvSpPr>
          <p:spPr>
            <a:xfrm rot="5400000">
              <a:off x="1467563" y="3170689"/>
              <a:ext cx="2984706" cy="1341916"/>
            </a:xfrm>
            <a:prstGeom prst="triangle">
              <a:avLst/>
            </a:prstGeom>
            <a:solidFill>
              <a:schemeClr val="tx1">
                <a:lumMod val="95000"/>
                <a:lumOff val="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Isosceles Triangle 16">
              <a:extLst>
                <a:ext uri="{FF2B5EF4-FFF2-40B4-BE49-F238E27FC236}">
                  <a16:creationId xmlns:a16="http://schemas.microsoft.com/office/drawing/2014/main" id="{E885C5F6-139E-6C29-0347-3A6CF29E9223}"/>
                </a:ext>
              </a:extLst>
            </p:cNvPr>
            <p:cNvSpPr/>
            <p:nvPr/>
          </p:nvSpPr>
          <p:spPr>
            <a:xfrm rot="5400000">
              <a:off x="2024241" y="3462908"/>
              <a:ext cx="1684789" cy="757477"/>
            </a:xfrm>
            <a:prstGeom prst="triangle">
              <a:avLst/>
            </a:prstGeom>
            <a:solidFill>
              <a:schemeClr val="tx1">
                <a:lumMod val="85000"/>
                <a:lumOff val="1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8" name="Speech Bubble: Rectangle with Corners Rounded 17">
            <a:extLst>
              <a:ext uri="{FF2B5EF4-FFF2-40B4-BE49-F238E27FC236}">
                <a16:creationId xmlns:a16="http://schemas.microsoft.com/office/drawing/2014/main" id="{738DB47A-B606-EB19-370B-91C030852071}"/>
              </a:ext>
            </a:extLst>
          </p:cNvPr>
          <p:cNvSpPr/>
          <p:nvPr/>
        </p:nvSpPr>
        <p:spPr>
          <a:xfrm>
            <a:off x="9954540" y="2441320"/>
            <a:ext cx="1855960" cy="948350"/>
          </a:xfrm>
          <a:prstGeom prst="wedgeRoundRectCallout">
            <a:avLst>
              <a:gd name="adj1" fmla="val -128109"/>
              <a:gd name="adj2" fmla="val 94710"/>
              <a:gd name="adj3" fmla="val 16667"/>
            </a:avLst>
          </a:prstGeom>
          <a:solidFill>
            <a:srgbClr val="7A8353"/>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solidFill>
                <a:effectLst/>
                <a:uLnTx/>
                <a:uFillTx/>
                <a:latin typeface="Calibri" panose="020F0502020204030204"/>
                <a:ea typeface="+mn-ea"/>
                <a:cs typeface="+mn-cs"/>
              </a:rPr>
              <a:t>Resource Flow Specification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solidFill>
                <a:effectLst/>
                <a:uLnTx/>
                <a:uFillTx/>
                <a:latin typeface="Calibri" panose="020F0502020204030204"/>
                <a:ea typeface="+mn-ea"/>
                <a:cs typeface="+mn-cs"/>
              </a:rPr>
              <a:t>(Ports?)</a:t>
            </a:r>
          </a:p>
        </p:txBody>
      </p:sp>
      <p:sp>
        <p:nvSpPr>
          <p:cNvPr id="19" name="Speech Bubble: Rectangle with Corners Rounded 18">
            <a:extLst>
              <a:ext uri="{FF2B5EF4-FFF2-40B4-BE49-F238E27FC236}">
                <a16:creationId xmlns:a16="http://schemas.microsoft.com/office/drawing/2014/main" id="{94A65736-934C-9368-EB70-5203DE316D93}"/>
              </a:ext>
            </a:extLst>
          </p:cNvPr>
          <p:cNvSpPr/>
          <p:nvPr/>
        </p:nvSpPr>
        <p:spPr>
          <a:xfrm>
            <a:off x="9833926" y="3915136"/>
            <a:ext cx="1855960" cy="1171214"/>
          </a:xfrm>
          <a:prstGeom prst="wedgeRoundRectCallout">
            <a:avLst>
              <a:gd name="adj1" fmla="val -124517"/>
              <a:gd name="adj2" fmla="val 3499"/>
              <a:gd name="adj3" fmla="val 16667"/>
            </a:avLst>
          </a:prstGeom>
          <a:solidFill>
            <a:srgbClr val="7A8353"/>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solidFill>
                <a:effectLst/>
                <a:uLnTx/>
                <a:uFillTx/>
                <a:latin typeface="Calibri" panose="020F0502020204030204"/>
                <a:ea typeface="+mn-ea"/>
                <a:cs typeface="+mn-cs"/>
              </a:rPr>
              <a:t>System Functionality Description</a:t>
            </a:r>
            <a:br>
              <a:rPr kumimoji="0" lang="en-US" sz="1800" b="1" i="0" u="none" strike="noStrike" kern="1200" cap="none" spc="0" normalizeH="0" baseline="0" noProof="0">
                <a:ln>
                  <a:noFill/>
                </a:ln>
                <a:solidFill>
                  <a:schemeClr val="tx1"/>
                </a:solidFill>
                <a:effectLst/>
                <a:uLnTx/>
                <a:uFillTx/>
                <a:latin typeface="Calibri" panose="020F0502020204030204"/>
                <a:ea typeface="+mn-ea"/>
                <a:cs typeface="+mn-cs"/>
              </a:rPr>
            </a:br>
            <a:r>
              <a:rPr kumimoji="0" lang="en-US" sz="1800" b="1" i="0" u="none" strike="noStrike" kern="1200" cap="none" spc="0" normalizeH="0" baseline="0" noProof="0">
                <a:ln>
                  <a:noFill/>
                </a:ln>
                <a:solidFill>
                  <a:schemeClr val="tx1"/>
                </a:solidFill>
                <a:effectLst/>
                <a:uLnTx/>
                <a:uFillTx/>
                <a:latin typeface="Calibri" panose="020F0502020204030204"/>
                <a:ea typeface="+mn-ea"/>
                <a:cs typeface="+mn-cs"/>
              </a:rPr>
              <a:t>(Function?)</a:t>
            </a:r>
          </a:p>
        </p:txBody>
      </p:sp>
      <p:sp>
        <p:nvSpPr>
          <p:cNvPr id="20" name="Speech Bubble: Rectangle with Corners Rounded 19">
            <a:extLst>
              <a:ext uri="{FF2B5EF4-FFF2-40B4-BE49-F238E27FC236}">
                <a16:creationId xmlns:a16="http://schemas.microsoft.com/office/drawing/2014/main" id="{615F5DAD-04B5-1729-8296-680E121AF1F1}"/>
              </a:ext>
            </a:extLst>
          </p:cNvPr>
          <p:cNvSpPr/>
          <p:nvPr/>
        </p:nvSpPr>
        <p:spPr>
          <a:xfrm>
            <a:off x="10148251" y="5510924"/>
            <a:ext cx="1855960" cy="1171214"/>
          </a:xfrm>
          <a:prstGeom prst="wedgeRoundRectCallout">
            <a:avLst>
              <a:gd name="adj1" fmla="val -138887"/>
              <a:gd name="adj2" fmla="val -90095"/>
              <a:gd name="adj3" fmla="val 16667"/>
            </a:avLst>
          </a:prstGeom>
          <a:solidFill>
            <a:srgbClr val="7A8353"/>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solidFill>
                <a:effectLst/>
                <a:uLnTx/>
                <a:uFillTx/>
                <a:latin typeface="Calibri" panose="020F0502020204030204"/>
                <a:ea typeface="+mn-ea"/>
                <a:cs typeface="+mn-cs"/>
              </a:rPr>
              <a:t>System Resource Flow Matrix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solidFill>
                <a:effectLst/>
                <a:uLnTx/>
                <a:uFillTx/>
                <a:latin typeface="Calibri" panose="020F0502020204030204"/>
                <a:ea typeface="+mn-ea"/>
                <a:cs typeface="+mn-cs"/>
              </a:rPr>
              <a:t>(Exchanges?)</a:t>
            </a:r>
          </a:p>
        </p:txBody>
      </p:sp>
      <p:sp>
        <p:nvSpPr>
          <p:cNvPr id="23" name="Title 22">
            <a:extLst>
              <a:ext uri="{FF2B5EF4-FFF2-40B4-BE49-F238E27FC236}">
                <a16:creationId xmlns:a16="http://schemas.microsoft.com/office/drawing/2014/main" id="{13B3B503-B44C-D3EC-3DD3-1901451E180C}"/>
              </a:ext>
            </a:extLst>
          </p:cNvPr>
          <p:cNvSpPr>
            <a:spLocks noGrp="1"/>
          </p:cNvSpPr>
          <p:nvPr>
            <p:ph type="title"/>
          </p:nvPr>
        </p:nvSpPr>
        <p:spPr>
          <a:xfrm>
            <a:off x="5900744" y="251851"/>
            <a:ext cx="4767256" cy="1325563"/>
          </a:xfrm>
        </p:spPr>
        <p:txBody>
          <a:bodyPr/>
          <a:lstStyle/>
          <a:p>
            <a:r>
              <a:rPr lang="en-US"/>
              <a:t>3.4 Creating DoDAF</a:t>
            </a:r>
          </a:p>
        </p:txBody>
      </p:sp>
      <p:sp>
        <p:nvSpPr>
          <p:cNvPr id="3" name="Slide Number Placeholder 1">
            <a:extLst>
              <a:ext uri="{FF2B5EF4-FFF2-40B4-BE49-F238E27FC236}">
                <a16:creationId xmlns:a16="http://schemas.microsoft.com/office/drawing/2014/main" id="{0053259A-B465-ACF2-D5F6-6992CFB441C5}"/>
              </a:ext>
            </a:extLst>
          </p:cNvPr>
          <p:cNvSpPr txBox="1">
            <a:spLocks/>
          </p:cNvSpPr>
          <p:nvPr/>
        </p:nvSpPr>
        <p:spPr>
          <a:xfrm>
            <a:off x="7211340"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330EA680-D336-4FF7-8B7A-9848BB0A1C32}" type="slidenum">
              <a:rPr lang="en-US" sz="1200" smtClean="0">
                <a:solidFill>
                  <a:schemeClr val="bg2">
                    <a:lumMod val="90000"/>
                  </a:schemeClr>
                </a:solidFill>
                <a:latin typeface="Calibri" panose="020F0502020204030204"/>
              </a:rPr>
              <a:pPr algn="r">
                <a:defRPr/>
              </a:pPr>
              <a:t>19</a:t>
            </a:fld>
            <a:endParaRPr lang="en-US" sz="1200">
              <a:solidFill>
                <a:schemeClr val="bg2">
                  <a:lumMod val="90000"/>
                </a:schemeClr>
              </a:solidFill>
              <a:latin typeface="Calibri" panose="020F0502020204030204"/>
            </a:endParaRPr>
          </a:p>
        </p:txBody>
      </p:sp>
      <p:sp>
        <p:nvSpPr>
          <p:cNvPr id="21" name="TextBox 20">
            <a:extLst>
              <a:ext uri="{FF2B5EF4-FFF2-40B4-BE49-F238E27FC236}">
                <a16:creationId xmlns:a16="http://schemas.microsoft.com/office/drawing/2014/main" id="{8BA843E3-86FD-EF3D-4FD6-59194F844B54}"/>
              </a:ext>
            </a:extLst>
          </p:cNvPr>
          <p:cNvSpPr txBox="1"/>
          <p:nvPr/>
        </p:nvSpPr>
        <p:spPr>
          <a:xfrm>
            <a:off x="11407832" y="999331"/>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D7D31">
                    <a:lumMod val="60000"/>
                    <a:lumOff val="40000"/>
                  </a:srgbClr>
                </a:solidFill>
                <a:effectLst/>
                <a:uLnTx/>
                <a:uFillTx/>
                <a:latin typeface="Calibri" panose="020F0502020204030204"/>
                <a:ea typeface="+mn-ea"/>
                <a:cs typeface="Calibri"/>
              </a:rPr>
              <a:t>RC</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8826239"/>
      </p:ext>
    </p:extLst>
  </p:cSld>
  <p:clrMapOvr>
    <a:masterClrMapping/>
  </p:clrMapOvr>
  <mc:AlternateContent xmlns:mc="http://schemas.openxmlformats.org/markup-compatibility/2006" xmlns:p14="http://schemas.microsoft.com/office/powerpoint/2010/main">
    <mc:Choice Requires="p14">
      <p:transition spd="slow" p14:dur="2000" advTm="91041"/>
    </mc:Choice>
    <mc:Fallback xmlns="">
      <p:transition spd="slow" advTm="9104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A8A905-E61D-FC2D-F15A-B9ED8C3427CE}"/>
              </a:ext>
            </a:extLst>
          </p:cNvPr>
          <p:cNvSpPr>
            <a:spLocks noGrp="1"/>
          </p:cNvSpPr>
          <p:nvPr>
            <p:ph type="title"/>
          </p:nvPr>
        </p:nvSpPr>
        <p:spPr>
          <a:xfrm>
            <a:off x="290848" y="-53438"/>
            <a:ext cx="10515600" cy="1325563"/>
          </a:xfrm>
        </p:spPr>
        <p:txBody>
          <a:bodyPr/>
          <a:lstStyle/>
          <a:p>
            <a:r>
              <a:rPr lang="en-US"/>
              <a:t>Team 3 Composition</a:t>
            </a:r>
          </a:p>
        </p:txBody>
      </p:sp>
      <p:sp>
        <p:nvSpPr>
          <p:cNvPr id="4" name="Slide Number Placeholder 3">
            <a:extLst>
              <a:ext uri="{FF2B5EF4-FFF2-40B4-BE49-F238E27FC236}">
                <a16:creationId xmlns:a16="http://schemas.microsoft.com/office/drawing/2014/main" id="{2A7D281C-EA4B-5FDB-C4C9-9CDA72AFEBB3}"/>
              </a:ext>
            </a:extLst>
          </p:cNvPr>
          <p:cNvSpPr>
            <a:spLocks noGrp="1"/>
          </p:cNvSpPr>
          <p:nvPr>
            <p:ph type="sldNum" sz="quarter" idx="12"/>
          </p:nvPr>
        </p:nvSpPr>
        <p:spPr/>
        <p:txBody>
          <a:bodyPr/>
          <a:lstStyle/>
          <a:p>
            <a:fld id="{330EA680-D336-4FF7-8B7A-9848BB0A1C32}" type="slidenum">
              <a:rPr lang="en-US" smtClean="0"/>
              <a:pPr/>
              <a:t>2</a:t>
            </a:fld>
            <a:endParaRPr lang="en-US"/>
          </a:p>
        </p:txBody>
      </p:sp>
      <p:sp>
        <p:nvSpPr>
          <p:cNvPr id="14" name="TextBox 13">
            <a:extLst>
              <a:ext uri="{FF2B5EF4-FFF2-40B4-BE49-F238E27FC236}">
                <a16:creationId xmlns:a16="http://schemas.microsoft.com/office/drawing/2014/main" id="{3C58AC61-7201-8B9F-B28D-3F39984E5A13}"/>
              </a:ext>
            </a:extLst>
          </p:cNvPr>
          <p:cNvSpPr txBox="1"/>
          <p:nvPr/>
        </p:nvSpPr>
        <p:spPr>
          <a:xfrm>
            <a:off x="11393469" y="970432"/>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accent4"/>
                </a:solidFill>
                <a:cs typeface="Calibri"/>
              </a:rPr>
              <a:t>DC</a:t>
            </a:r>
          </a:p>
        </p:txBody>
      </p:sp>
      <p:graphicFrame>
        <p:nvGraphicFramePr>
          <p:cNvPr id="21" name="Table 21">
            <a:extLst>
              <a:ext uri="{FF2B5EF4-FFF2-40B4-BE49-F238E27FC236}">
                <a16:creationId xmlns:a16="http://schemas.microsoft.com/office/drawing/2014/main" id="{8F2AD6E7-62C9-9927-47D1-6183FEC331B6}"/>
              </a:ext>
            </a:extLst>
          </p:cNvPr>
          <p:cNvGraphicFramePr>
            <a:graphicFrameLocks noGrp="1"/>
          </p:cNvGraphicFramePr>
          <p:nvPr>
            <p:extLst>
              <p:ext uri="{D42A27DB-BD31-4B8C-83A1-F6EECF244321}">
                <p14:modId xmlns:p14="http://schemas.microsoft.com/office/powerpoint/2010/main" val="1712313991"/>
              </p:ext>
            </p:extLst>
          </p:nvPr>
        </p:nvGraphicFramePr>
        <p:xfrm>
          <a:off x="95250" y="5009103"/>
          <a:ext cx="11995152" cy="1483772"/>
        </p:xfrm>
        <a:graphic>
          <a:graphicData uri="http://schemas.openxmlformats.org/drawingml/2006/table">
            <a:tbl>
              <a:tblPr firstRow="1" bandRow="1">
                <a:tableStyleId>{5C22544A-7EE6-4342-B048-85BDC9FD1C3A}</a:tableStyleId>
              </a:tblPr>
              <a:tblGrid>
                <a:gridCol w="1999192">
                  <a:extLst>
                    <a:ext uri="{9D8B030D-6E8A-4147-A177-3AD203B41FA5}">
                      <a16:colId xmlns:a16="http://schemas.microsoft.com/office/drawing/2014/main" val="1390120765"/>
                    </a:ext>
                  </a:extLst>
                </a:gridCol>
                <a:gridCol w="1999192">
                  <a:extLst>
                    <a:ext uri="{9D8B030D-6E8A-4147-A177-3AD203B41FA5}">
                      <a16:colId xmlns:a16="http://schemas.microsoft.com/office/drawing/2014/main" val="767821959"/>
                    </a:ext>
                  </a:extLst>
                </a:gridCol>
                <a:gridCol w="1999192">
                  <a:extLst>
                    <a:ext uri="{9D8B030D-6E8A-4147-A177-3AD203B41FA5}">
                      <a16:colId xmlns:a16="http://schemas.microsoft.com/office/drawing/2014/main" val="3498950184"/>
                    </a:ext>
                  </a:extLst>
                </a:gridCol>
                <a:gridCol w="1999192">
                  <a:extLst>
                    <a:ext uri="{9D8B030D-6E8A-4147-A177-3AD203B41FA5}">
                      <a16:colId xmlns:a16="http://schemas.microsoft.com/office/drawing/2014/main" val="2649331588"/>
                    </a:ext>
                  </a:extLst>
                </a:gridCol>
                <a:gridCol w="1999192">
                  <a:extLst>
                    <a:ext uri="{9D8B030D-6E8A-4147-A177-3AD203B41FA5}">
                      <a16:colId xmlns:a16="http://schemas.microsoft.com/office/drawing/2014/main" val="448325219"/>
                    </a:ext>
                  </a:extLst>
                </a:gridCol>
                <a:gridCol w="1999192">
                  <a:extLst>
                    <a:ext uri="{9D8B030D-6E8A-4147-A177-3AD203B41FA5}">
                      <a16:colId xmlns:a16="http://schemas.microsoft.com/office/drawing/2014/main" val="610023081"/>
                    </a:ext>
                  </a:extLst>
                </a:gridCol>
              </a:tblGrid>
              <a:tr h="1483772">
                <a:tc>
                  <a:txBody>
                    <a:bodyPr/>
                    <a:lstStyle/>
                    <a:p>
                      <a:pPr algn="ctr"/>
                      <a:r>
                        <a:rPr lang="en-US"/>
                        <a:t>TDL Domain Engineer &amp; SME</a:t>
                      </a:r>
                    </a:p>
                  </a:txBody>
                  <a:tcPr anchor="ctr">
                    <a:solidFill>
                      <a:srgbClr val="252C25"/>
                    </a:solidFill>
                  </a:tcPr>
                </a:tc>
                <a:tc>
                  <a:txBody>
                    <a:bodyPr/>
                    <a:lstStyle/>
                    <a:p>
                      <a:pPr lvl="0" algn="ctr">
                        <a:buNone/>
                      </a:pPr>
                      <a:r>
                        <a:rPr lang="en-US"/>
                        <a:t>Technology Product Manager </a:t>
                      </a:r>
                    </a:p>
                  </a:txBody>
                  <a:tcPr anchor="ctr">
                    <a:solidFill>
                      <a:srgbClr val="252C25"/>
                    </a:solidFill>
                  </a:tcPr>
                </a:tc>
                <a:tc>
                  <a:txBody>
                    <a:bodyPr/>
                    <a:lstStyle/>
                    <a:p>
                      <a:pPr lvl="0" algn="ctr">
                        <a:buNone/>
                      </a:pPr>
                      <a:r>
                        <a:rPr lang="en-US"/>
                        <a:t>Software Architect</a:t>
                      </a:r>
                    </a:p>
                  </a:txBody>
                  <a:tcPr anchor="ctr">
                    <a:solidFill>
                      <a:srgbClr val="252C25"/>
                    </a:solidFill>
                  </a:tcPr>
                </a:tc>
                <a:tc>
                  <a:txBody>
                    <a:bodyPr/>
                    <a:lstStyle/>
                    <a:p>
                      <a:pPr algn="ctr"/>
                      <a:r>
                        <a:rPr lang="en-US"/>
                        <a:t>MBSE Engineer</a:t>
                      </a:r>
                    </a:p>
                  </a:txBody>
                  <a:tcPr anchor="ctr">
                    <a:solidFill>
                      <a:srgbClr val="252C25"/>
                    </a:solidFill>
                  </a:tcPr>
                </a:tc>
                <a:tc>
                  <a:txBody>
                    <a:bodyPr/>
                    <a:lstStyle/>
                    <a:p>
                      <a:pPr algn="ctr"/>
                      <a:r>
                        <a:rPr lang="en-US"/>
                        <a:t>Communications, Analytics &amp; Visualization</a:t>
                      </a:r>
                    </a:p>
                  </a:txBody>
                  <a:tcPr anchor="ctr">
                    <a:solidFill>
                      <a:srgbClr val="252C25"/>
                    </a:solidFill>
                  </a:tcPr>
                </a:tc>
                <a:tc>
                  <a:txBody>
                    <a:bodyPr/>
                    <a:lstStyle/>
                    <a:p>
                      <a:pPr algn="ctr"/>
                      <a:r>
                        <a:rPr lang="en-US"/>
                        <a:t>Principal Research &amp; Communications Engineer</a:t>
                      </a:r>
                    </a:p>
                  </a:txBody>
                  <a:tcPr anchor="ctr">
                    <a:solidFill>
                      <a:srgbClr val="252C25"/>
                    </a:solidFill>
                  </a:tcPr>
                </a:tc>
                <a:extLst>
                  <a:ext uri="{0D108BD9-81ED-4DB2-BD59-A6C34878D82A}">
                    <a16:rowId xmlns:a16="http://schemas.microsoft.com/office/drawing/2014/main" val="1555296385"/>
                  </a:ext>
                </a:extLst>
              </a:tr>
            </a:tbl>
          </a:graphicData>
        </a:graphic>
      </p:graphicFrame>
      <p:grpSp>
        <p:nvGrpSpPr>
          <p:cNvPr id="3" name="Group 2">
            <a:extLst>
              <a:ext uri="{FF2B5EF4-FFF2-40B4-BE49-F238E27FC236}">
                <a16:creationId xmlns:a16="http://schemas.microsoft.com/office/drawing/2014/main" id="{7AAD0506-F646-5B3A-5C32-B4A99DC816F5}"/>
              </a:ext>
            </a:extLst>
          </p:cNvPr>
          <p:cNvGrpSpPr/>
          <p:nvPr/>
        </p:nvGrpSpPr>
        <p:grpSpPr>
          <a:xfrm>
            <a:off x="184559" y="1410984"/>
            <a:ext cx="11810490" cy="3432142"/>
            <a:chOff x="184559" y="1710796"/>
            <a:chExt cx="11810490" cy="3432142"/>
          </a:xfrm>
        </p:grpSpPr>
        <p:pic>
          <p:nvPicPr>
            <p:cNvPr id="8" name="Picture 7">
              <a:extLst>
                <a:ext uri="{FF2B5EF4-FFF2-40B4-BE49-F238E27FC236}">
                  <a16:creationId xmlns:a16="http://schemas.microsoft.com/office/drawing/2014/main" id="{8D60B88A-37D3-4874-836B-3277738F089C}"/>
                </a:ext>
              </a:extLst>
            </p:cNvPr>
            <p:cNvPicPr>
              <a:picLocks noChangeAspect="1"/>
            </p:cNvPicPr>
            <p:nvPr/>
          </p:nvPicPr>
          <p:blipFill rotWithShape="1">
            <a:blip r:embed="rId3"/>
            <a:srcRect l="24468" r="19611" b="2"/>
            <a:stretch/>
          </p:blipFill>
          <p:spPr>
            <a:xfrm>
              <a:off x="184559" y="2179772"/>
              <a:ext cx="1818520" cy="2952482"/>
            </a:xfrm>
            <a:prstGeom prst="rect">
              <a:avLst/>
            </a:prstGeom>
          </p:spPr>
        </p:pic>
        <p:pic>
          <p:nvPicPr>
            <p:cNvPr id="9" name="Picture 8">
              <a:extLst>
                <a:ext uri="{FF2B5EF4-FFF2-40B4-BE49-F238E27FC236}">
                  <a16:creationId xmlns:a16="http://schemas.microsoft.com/office/drawing/2014/main" id="{58B3847D-E150-4B79-0540-6C741285B5AE}"/>
                </a:ext>
              </a:extLst>
            </p:cNvPr>
            <p:cNvPicPr>
              <a:picLocks noChangeAspect="1"/>
            </p:cNvPicPr>
            <p:nvPr/>
          </p:nvPicPr>
          <p:blipFill rotWithShape="1">
            <a:blip r:embed="rId4"/>
            <a:srcRect l="22609" r="21844" b="2"/>
            <a:stretch/>
          </p:blipFill>
          <p:spPr>
            <a:xfrm>
              <a:off x="2186447" y="2179772"/>
              <a:ext cx="1806346" cy="2952482"/>
            </a:xfrm>
            <a:prstGeom prst="rect">
              <a:avLst/>
            </a:prstGeom>
          </p:spPr>
        </p:pic>
        <p:pic>
          <p:nvPicPr>
            <p:cNvPr id="10" name="Picture 9">
              <a:extLst>
                <a:ext uri="{FF2B5EF4-FFF2-40B4-BE49-F238E27FC236}">
                  <a16:creationId xmlns:a16="http://schemas.microsoft.com/office/drawing/2014/main" id="{640EA885-A0A3-6560-7363-0106DB97A067}"/>
                </a:ext>
              </a:extLst>
            </p:cNvPr>
            <p:cNvPicPr>
              <a:picLocks noChangeAspect="1"/>
            </p:cNvPicPr>
            <p:nvPr/>
          </p:nvPicPr>
          <p:blipFill rotWithShape="1">
            <a:blip r:embed="rId5"/>
            <a:srcRect l="20204" r="24034" b="-6"/>
            <a:stretch/>
          </p:blipFill>
          <p:spPr>
            <a:xfrm>
              <a:off x="4176160" y="2190456"/>
              <a:ext cx="1808144" cy="2952482"/>
            </a:xfrm>
            <a:prstGeom prst="rect">
              <a:avLst/>
            </a:prstGeom>
          </p:spPr>
        </p:pic>
        <p:pic>
          <p:nvPicPr>
            <p:cNvPr id="11" name="Picture 10">
              <a:extLst>
                <a:ext uri="{FF2B5EF4-FFF2-40B4-BE49-F238E27FC236}">
                  <a16:creationId xmlns:a16="http://schemas.microsoft.com/office/drawing/2014/main" id="{92984A70-834F-1DF5-22D6-1E1A516AC0FF}"/>
                </a:ext>
              </a:extLst>
            </p:cNvPr>
            <p:cNvPicPr>
              <a:picLocks noChangeAspect="1"/>
            </p:cNvPicPr>
            <p:nvPr/>
          </p:nvPicPr>
          <p:blipFill rotWithShape="1">
            <a:blip r:embed="rId6"/>
            <a:srcRect l="13649" r="30268" b="-6"/>
            <a:stretch/>
          </p:blipFill>
          <p:spPr>
            <a:xfrm>
              <a:off x="6186144" y="2179772"/>
              <a:ext cx="1818520" cy="2952482"/>
            </a:xfrm>
            <a:prstGeom prst="rect">
              <a:avLst/>
            </a:prstGeom>
          </p:spPr>
        </p:pic>
        <p:pic>
          <p:nvPicPr>
            <p:cNvPr id="12" name="Picture 11">
              <a:extLst>
                <a:ext uri="{FF2B5EF4-FFF2-40B4-BE49-F238E27FC236}">
                  <a16:creationId xmlns:a16="http://schemas.microsoft.com/office/drawing/2014/main" id="{47F0BE1D-92FD-2B0D-0AD7-58733A32380E}"/>
                </a:ext>
              </a:extLst>
            </p:cNvPr>
            <p:cNvPicPr>
              <a:picLocks noChangeAspect="1"/>
            </p:cNvPicPr>
            <p:nvPr/>
          </p:nvPicPr>
          <p:blipFill rotWithShape="1">
            <a:blip r:embed="rId7"/>
            <a:srcRect l="28491" r="15962" b="2"/>
            <a:stretch/>
          </p:blipFill>
          <p:spPr>
            <a:xfrm>
              <a:off x="8188032" y="2179772"/>
              <a:ext cx="1806346" cy="2952482"/>
            </a:xfrm>
            <a:prstGeom prst="rect">
              <a:avLst/>
            </a:prstGeom>
          </p:spPr>
        </p:pic>
        <p:pic>
          <p:nvPicPr>
            <p:cNvPr id="13" name="Picture 12">
              <a:extLst>
                <a:ext uri="{FF2B5EF4-FFF2-40B4-BE49-F238E27FC236}">
                  <a16:creationId xmlns:a16="http://schemas.microsoft.com/office/drawing/2014/main" id="{B710EA50-9650-C039-0BFC-FA549641D7E1}"/>
                </a:ext>
              </a:extLst>
            </p:cNvPr>
            <p:cNvPicPr>
              <a:picLocks noChangeAspect="1"/>
            </p:cNvPicPr>
            <p:nvPr/>
          </p:nvPicPr>
          <p:blipFill rotWithShape="1">
            <a:blip r:embed="rId8"/>
            <a:srcRect l="20587" r="23650" b="-6"/>
            <a:stretch/>
          </p:blipFill>
          <p:spPr>
            <a:xfrm>
              <a:off x="10186905" y="2179772"/>
              <a:ext cx="1808144" cy="2952482"/>
            </a:xfrm>
            <a:prstGeom prst="rect">
              <a:avLst/>
            </a:prstGeom>
          </p:spPr>
        </p:pic>
        <p:sp>
          <p:nvSpPr>
            <p:cNvPr id="15" name="TextBox 14">
              <a:extLst>
                <a:ext uri="{FF2B5EF4-FFF2-40B4-BE49-F238E27FC236}">
                  <a16:creationId xmlns:a16="http://schemas.microsoft.com/office/drawing/2014/main" id="{C2C39C51-B413-727F-8BF0-75151A3DC215}"/>
                </a:ext>
              </a:extLst>
            </p:cNvPr>
            <p:cNvSpPr txBox="1"/>
            <p:nvPr/>
          </p:nvSpPr>
          <p:spPr>
            <a:xfrm>
              <a:off x="536352" y="1776734"/>
              <a:ext cx="1093819" cy="646331"/>
            </a:xfrm>
            <a:prstGeom prst="rect">
              <a:avLst/>
            </a:prstGeom>
            <a:solidFill>
              <a:srgbClr val="505550"/>
            </a:solidFill>
          </p:spPr>
          <p:txBody>
            <a:bodyPr wrap="square" rtlCol="0">
              <a:spAutoFit/>
            </a:bodyPr>
            <a:lstStyle/>
            <a:p>
              <a:pPr algn="ctr"/>
              <a:r>
                <a:rPr lang="en-US">
                  <a:solidFill>
                    <a:schemeClr val="bg1"/>
                  </a:solidFill>
                </a:rPr>
                <a:t>Michael Whatley</a:t>
              </a:r>
            </a:p>
          </p:txBody>
        </p:sp>
        <p:sp>
          <p:nvSpPr>
            <p:cNvPr id="16" name="TextBox 15">
              <a:extLst>
                <a:ext uri="{FF2B5EF4-FFF2-40B4-BE49-F238E27FC236}">
                  <a16:creationId xmlns:a16="http://schemas.microsoft.com/office/drawing/2014/main" id="{2F4CB003-2939-1594-D559-3A72487F7CCD}"/>
                </a:ext>
              </a:extLst>
            </p:cNvPr>
            <p:cNvSpPr txBox="1"/>
            <p:nvPr/>
          </p:nvSpPr>
          <p:spPr>
            <a:xfrm>
              <a:off x="2542710" y="1776734"/>
              <a:ext cx="1093819" cy="646331"/>
            </a:xfrm>
            <a:prstGeom prst="rect">
              <a:avLst/>
            </a:prstGeom>
            <a:solidFill>
              <a:srgbClr val="C7CCAF"/>
            </a:solidFill>
          </p:spPr>
          <p:txBody>
            <a:bodyPr wrap="square" rtlCol="0">
              <a:spAutoFit/>
            </a:bodyPr>
            <a:lstStyle/>
            <a:p>
              <a:pPr algn="ctr"/>
              <a:r>
                <a:rPr lang="en-US">
                  <a:solidFill>
                    <a:schemeClr val="tx1">
                      <a:lumMod val="85000"/>
                      <a:lumOff val="15000"/>
                    </a:schemeClr>
                  </a:solidFill>
                </a:rPr>
                <a:t>Fareeha Rahman</a:t>
              </a:r>
            </a:p>
          </p:txBody>
        </p:sp>
        <p:sp>
          <p:nvSpPr>
            <p:cNvPr id="17" name="TextBox 16">
              <a:extLst>
                <a:ext uri="{FF2B5EF4-FFF2-40B4-BE49-F238E27FC236}">
                  <a16:creationId xmlns:a16="http://schemas.microsoft.com/office/drawing/2014/main" id="{6257282A-E59F-A85F-FD18-502B76562A6C}"/>
                </a:ext>
              </a:extLst>
            </p:cNvPr>
            <p:cNvSpPr txBox="1"/>
            <p:nvPr/>
          </p:nvSpPr>
          <p:spPr>
            <a:xfrm>
              <a:off x="4542482" y="1758783"/>
              <a:ext cx="1093819" cy="646331"/>
            </a:xfrm>
            <a:prstGeom prst="rect">
              <a:avLst/>
            </a:prstGeom>
            <a:solidFill>
              <a:srgbClr val="939185"/>
            </a:solidFill>
          </p:spPr>
          <p:txBody>
            <a:bodyPr wrap="square" rtlCol="0">
              <a:spAutoFit/>
            </a:bodyPr>
            <a:lstStyle/>
            <a:p>
              <a:pPr algn="ctr"/>
              <a:r>
                <a:rPr lang="en-US">
                  <a:solidFill>
                    <a:schemeClr val="bg1"/>
                  </a:solidFill>
                </a:rPr>
                <a:t>David Chomyn</a:t>
              </a:r>
            </a:p>
          </p:txBody>
        </p:sp>
        <p:sp>
          <p:nvSpPr>
            <p:cNvPr id="18" name="TextBox 17">
              <a:extLst>
                <a:ext uri="{FF2B5EF4-FFF2-40B4-BE49-F238E27FC236}">
                  <a16:creationId xmlns:a16="http://schemas.microsoft.com/office/drawing/2014/main" id="{ADFE6F24-1F87-2F86-952C-5B5664BB3379}"/>
                </a:ext>
              </a:extLst>
            </p:cNvPr>
            <p:cNvSpPr txBox="1"/>
            <p:nvPr/>
          </p:nvSpPr>
          <p:spPr>
            <a:xfrm>
              <a:off x="6548494" y="1776734"/>
              <a:ext cx="1093819" cy="646331"/>
            </a:xfrm>
            <a:prstGeom prst="rect">
              <a:avLst/>
            </a:prstGeom>
            <a:solidFill>
              <a:srgbClr val="8CA7AB"/>
            </a:solidFill>
          </p:spPr>
          <p:txBody>
            <a:bodyPr wrap="square" rtlCol="0">
              <a:spAutoFit/>
            </a:bodyPr>
            <a:lstStyle/>
            <a:p>
              <a:pPr algn="ctr"/>
              <a:r>
                <a:rPr lang="en-US">
                  <a:solidFill>
                    <a:schemeClr val="bg1"/>
                  </a:solidFill>
                </a:rPr>
                <a:t>Roger Campbell</a:t>
              </a:r>
            </a:p>
          </p:txBody>
        </p:sp>
        <p:sp>
          <p:nvSpPr>
            <p:cNvPr id="19" name="TextBox 18">
              <a:extLst>
                <a:ext uri="{FF2B5EF4-FFF2-40B4-BE49-F238E27FC236}">
                  <a16:creationId xmlns:a16="http://schemas.microsoft.com/office/drawing/2014/main" id="{2A2C9517-ADAE-46AF-6EC5-972A1EA9926E}"/>
                </a:ext>
              </a:extLst>
            </p:cNvPr>
            <p:cNvSpPr txBox="1"/>
            <p:nvPr/>
          </p:nvSpPr>
          <p:spPr>
            <a:xfrm>
              <a:off x="8441561" y="1710796"/>
              <a:ext cx="1299288" cy="646331"/>
            </a:xfrm>
            <a:prstGeom prst="rect">
              <a:avLst/>
            </a:prstGeom>
            <a:solidFill>
              <a:srgbClr val="68625F"/>
            </a:solidFill>
          </p:spPr>
          <p:txBody>
            <a:bodyPr wrap="square" rtlCol="0">
              <a:spAutoFit/>
            </a:bodyPr>
            <a:lstStyle/>
            <a:p>
              <a:pPr algn="ctr"/>
              <a:r>
                <a:rPr lang="en-US">
                  <a:solidFill>
                    <a:schemeClr val="bg1"/>
                  </a:solidFill>
                </a:rPr>
                <a:t>Aaron Seemungal</a:t>
              </a:r>
            </a:p>
          </p:txBody>
        </p:sp>
        <p:sp>
          <p:nvSpPr>
            <p:cNvPr id="20" name="TextBox 19">
              <a:extLst>
                <a:ext uri="{FF2B5EF4-FFF2-40B4-BE49-F238E27FC236}">
                  <a16:creationId xmlns:a16="http://schemas.microsoft.com/office/drawing/2014/main" id="{3A51CE00-5BFB-988E-3194-211CD7DD62A6}"/>
                </a:ext>
              </a:extLst>
            </p:cNvPr>
            <p:cNvSpPr txBox="1"/>
            <p:nvPr/>
          </p:nvSpPr>
          <p:spPr>
            <a:xfrm>
              <a:off x="10435512" y="1776734"/>
              <a:ext cx="1299288" cy="646331"/>
            </a:xfrm>
            <a:prstGeom prst="rect">
              <a:avLst/>
            </a:prstGeom>
            <a:solidFill>
              <a:srgbClr val="AE9956"/>
            </a:solidFill>
          </p:spPr>
          <p:txBody>
            <a:bodyPr wrap="square" rtlCol="0">
              <a:spAutoFit/>
            </a:bodyPr>
            <a:lstStyle/>
            <a:p>
              <a:pPr algn="ctr"/>
              <a:r>
                <a:rPr lang="en-US">
                  <a:solidFill>
                    <a:schemeClr val="bg1"/>
                  </a:solidFill>
                </a:rPr>
                <a:t>Kwasi Darkwah</a:t>
              </a:r>
            </a:p>
          </p:txBody>
        </p:sp>
        <p:pic>
          <p:nvPicPr>
            <p:cNvPr id="5" name="Picture 2" descr="Image">
              <a:extLst>
                <a:ext uri="{FF2B5EF4-FFF2-40B4-BE49-F238E27FC236}">
                  <a16:creationId xmlns:a16="http://schemas.microsoft.com/office/drawing/2014/main" id="{26AD8129-EB21-E0C0-7A1E-13EE1919FD4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581" t="8547" r="17907" b="10171"/>
            <a:stretch/>
          </p:blipFill>
          <p:spPr bwMode="auto">
            <a:xfrm>
              <a:off x="10177746" y="2565089"/>
              <a:ext cx="1806346" cy="21878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2E7983D-67A6-8123-7812-F29FD448E06F}"/>
                </a:ext>
              </a:extLst>
            </p:cNvPr>
            <p:cNvSpPr/>
            <p:nvPr/>
          </p:nvSpPr>
          <p:spPr>
            <a:xfrm>
              <a:off x="10169605" y="2542750"/>
              <a:ext cx="1806346" cy="2210225"/>
            </a:xfrm>
            <a:prstGeom prst="rect">
              <a:avLst/>
            </a:prstGeom>
            <a:solidFill>
              <a:schemeClr val="tx2">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CEA5776-5E56-3B61-2390-FAF44619D5D4}"/>
                </a:ext>
              </a:extLst>
            </p:cNvPr>
            <p:cNvSpPr txBox="1"/>
            <p:nvPr/>
          </p:nvSpPr>
          <p:spPr>
            <a:xfrm>
              <a:off x="4724400" y="3200399"/>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27" name="Picture 26">
              <a:extLst>
                <a:ext uri="{FF2B5EF4-FFF2-40B4-BE49-F238E27FC236}">
                  <a16:creationId xmlns:a16="http://schemas.microsoft.com/office/drawing/2014/main" id="{8E91DDA0-ED46-AC01-C228-F58D09DF038F}"/>
                </a:ext>
              </a:extLst>
            </p:cNvPr>
            <p:cNvPicPr>
              <a:picLocks noChangeAspect="1"/>
            </p:cNvPicPr>
            <p:nvPr/>
          </p:nvPicPr>
          <p:blipFill rotWithShape="1">
            <a:blip r:embed="rId10"/>
            <a:srcRect l="6983" r="5364"/>
            <a:stretch/>
          </p:blipFill>
          <p:spPr>
            <a:xfrm>
              <a:off x="184559" y="2542750"/>
              <a:ext cx="1826661" cy="2210226"/>
            </a:xfrm>
            <a:prstGeom prst="rect">
              <a:avLst/>
            </a:prstGeom>
          </p:spPr>
        </p:pic>
        <p:sp>
          <p:nvSpPr>
            <p:cNvPr id="28" name="Rectangle 27">
              <a:extLst>
                <a:ext uri="{FF2B5EF4-FFF2-40B4-BE49-F238E27FC236}">
                  <a16:creationId xmlns:a16="http://schemas.microsoft.com/office/drawing/2014/main" id="{79FD00B4-A65F-6F4A-C8A7-E4091975A079}"/>
                </a:ext>
              </a:extLst>
            </p:cNvPr>
            <p:cNvSpPr/>
            <p:nvPr/>
          </p:nvSpPr>
          <p:spPr>
            <a:xfrm>
              <a:off x="192700" y="2524501"/>
              <a:ext cx="1826661" cy="2228474"/>
            </a:xfrm>
            <a:prstGeom prst="rect">
              <a:avLst/>
            </a:prstGeom>
            <a:solidFill>
              <a:schemeClr val="tx2">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34257535"/>
      </p:ext>
    </p:extLst>
  </p:cSld>
  <p:clrMapOvr>
    <a:masterClrMapping/>
  </p:clrMapOvr>
  <mc:AlternateContent xmlns:mc="http://schemas.openxmlformats.org/markup-compatibility/2006" xmlns:p14="http://schemas.microsoft.com/office/powerpoint/2010/main">
    <mc:Choice Requires="p14">
      <p:transition spd="slow" p14:dur="2000" advTm="41187"/>
    </mc:Choice>
    <mc:Fallback xmlns="">
      <p:transition spd="slow" advTm="4118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B800E-C5C6-F96A-A14C-5791DDD3F3A4}"/>
              </a:ext>
            </a:extLst>
          </p:cNvPr>
          <p:cNvSpPr>
            <a:spLocks noGrp="1"/>
          </p:cNvSpPr>
          <p:nvPr>
            <p:ph type="title"/>
          </p:nvPr>
        </p:nvSpPr>
        <p:spPr/>
        <p:txBody>
          <a:bodyPr/>
          <a:lstStyle/>
          <a:p>
            <a:r>
              <a:rPr lang="en-US"/>
              <a:t>3.5 Constituent System Relations</a:t>
            </a:r>
          </a:p>
        </p:txBody>
      </p:sp>
      <p:pic>
        <p:nvPicPr>
          <p:cNvPr id="10" name="Content Placeholder 9">
            <a:extLst>
              <a:ext uri="{FF2B5EF4-FFF2-40B4-BE49-F238E27FC236}">
                <a16:creationId xmlns:a16="http://schemas.microsoft.com/office/drawing/2014/main" id="{D21F9F75-5B4E-FFDA-8093-A71F4DC1E09B}"/>
              </a:ext>
            </a:extLst>
          </p:cNvPr>
          <p:cNvPicPr>
            <a:picLocks noGrp="1" noChangeAspect="1"/>
          </p:cNvPicPr>
          <p:nvPr>
            <p:ph idx="1"/>
          </p:nvPr>
        </p:nvPicPr>
        <p:blipFill>
          <a:blip r:embed="rId3">
            <a:duotone>
              <a:prstClr val="black"/>
              <a:schemeClr val="accent4">
                <a:tint val="45000"/>
                <a:satMod val="400000"/>
              </a:schemeClr>
            </a:duotone>
          </a:blip>
          <a:stretch>
            <a:fillRect/>
          </a:stretch>
        </p:blipFill>
        <p:spPr>
          <a:xfrm>
            <a:off x="6222443" y="1532557"/>
            <a:ext cx="5612622" cy="5113871"/>
          </a:xfrm>
        </p:spPr>
      </p:pic>
      <p:grpSp>
        <p:nvGrpSpPr>
          <p:cNvPr id="15" name="Group 14">
            <a:extLst>
              <a:ext uri="{FF2B5EF4-FFF2-40B4-BE49-F238E27FC236}">
                <a16:creationId xmlns:a16="http://schemas.microsoft.com/office/drawing/2014/main" id="{BD6C5A35-5BE7-C041-08DD-5775D31B48E9}"/>
              </a:ext>
            </a:extLst>
          </p:cNvPr>
          <p:cNvGrpSpPr/>
          <p:nvPr/>
        </p:nvGrpSpPr>
        <p:grpSpPr>
          <a:xfrm>
            <a:off x="157549" y="1496241"/>
            <a:ext cx="5839026" cy="5262858"/>
            <a:chOff x="157549" y="1236368"/>
            <a:chExt cx="5839026" cy="5262858"/>
          </a:xfrm>
        </p:grpSpPr>
        <p:sp>
          <p:nvSpPr>
            <p:cNvPr id="5" name="Rectangle: Rounded Corners 4">
              <a:extLst>
                <a:ext uri="{FF2B5EF4-FFF2-40B4-BE49-F238E27FC236}">
                  <a16:creationId xmlns:a16="http://schemas.microsoft.com/office/drawing/2014/main" id="{7AD452AF-D2EE-6AC2-5BB2-CBDB15330401}"/>
                </a:ext>
              </a:extLst>
            </p:cNvPr>
            <p:cNvSpPr/>
            <p:nvPr/>
          </p:nvSpPr>
          <p:spPr>
            <a:xfrm>
              <a:off x="157549" y="1273953"/>
              <a:ext cx="5812010" cy="596499"/>
            </a:xfrm>
            <a:prstGeom prst="roundRect">
              <a:avLst/>
            </a:prstGeom>
            <a:solidFill>
              <a:srgbClr val="433C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9B6479B-59D3-F03D-FC04-3B4C5CE9DB59}"/>
                </a:ext>
              </a:extLst>
            </p:cNvPr>
            <p:cNvSpPr/>
            <p:nvPr/>
          </p:nvSpPr>
          <p:spPr>
            <a:xfrm>
              <a:off x="157549" y="2127351"/>
              <a:ext cx="5812010" cy="1136329"/>
            </a:xfrm>
            <a:prstGeom prst="roundRect">
              <a:avLst/>
            </a:prstGeom>
            <a:solidFill>
              <a:srgbClr val="7174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9BF7B32-A1EB-E514-426F-9B87B0AB888A}"/>
                </a:ext>
              </a:extLst>
            </p:cNvPr>
            <p:cNvSpPr/>
            <p:nvPr/>
          </p:nvSpPr>
          <p:spPr>
            <a:xfrm>
              <a:off x="157549" y="3477363"/>
              <a:ext cx="5812010" cy="941138"/>
            </a:xfrm>
            <a:prstGeom prst="round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722691E-F663-1F77-6644-7C7B868A847C}"/>
                </a:ext>
              </a:extLst>
            </p:cNvPr>
            <p:cNvSpPr/>
            <p:nvPr/>
          </p:nvSpPr>
          <p:spPr>
            <a:xfrm>
              <a:off x="157549" y="4581528"/>
              <a:ext cx="5812010" cy="853076"/>
            </a:xfrm>
            <a:prstGeom prst="roundRect">
              <a:avLst/>
            </a:prstGeom>
            <a:solidFill>
              <a:srgbClr val="9A80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DA21769-CB80-B620-25BA-FAF326199300}"/>
                </a:ext>
              </a:extLst>
            </p:cNvPr>
            <p:cNvSpPr/>
            <p:nvPr/>
          </p:nvSpPr>
          <p:spPr>
            <a:xfrm>
              <a:off x="157549" y="5648287"/>
              <a:ext cx="5831060" cy="850939"/>
            </a:xfrm>
            <a:prstGeom prst="roundRect">
              <a:avLst/>
            </a:prstGeom>
            <a:solidFill>
              <a:srgbClr val="7092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350844B-2A17-E441-7ECF-61C1622CEE94}"/>
                </a:ext>
              </a:extLst>
            </p:cNvPr>
            <p:cNvSpPr txBox="1"/>
            <p:nvPr/>
          </p:nvSpPr>
          <p:spPr>
            <a:xfrm>
              <a:off x="256033" y="1236368"/>
              <a:ext cx="5740542" cy="5078313"/>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Structure: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If one is a component or basis of the other.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Function: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If one system requires certain functions or services by another system to perform its own function.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Information: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If requirements or information is exchanged between the two.</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Operation: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If they are both used in an operation scenario to jointly fulfill a mission.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Generation: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If one system will be a replacement of the other.</a:t>
              </a:r>
            </a:p>
          </p:txBody>
        </p:sp>
      </p:grpSp>
      <p:pic>
        <p:nvPicPr>
          <p:cNvPr id="12" name="Picture 11">
            <a:extLst>
              <a:ext uri="{FF2B5EF4-FFF2-40B4-BE49-F238E27FC236}">
                <a16:creationId xmlns:a16="http://schemas.microsoft.com/office/drawing/2014/main" id="{2A856640-5B6B-EB0B-63A7-098CAA3F86AC}"/>
              </a:ext>
            </a:extLst>
          </p:cNvPr>
          <p:cNvPicPr>
            <a:picLocks noChangeAspect="1"/>
          </p:cNvPicPr>
          <p:nvPr/>
        </p:nvPicPr>
        <p:blipFill>
          <a:blip r:embed="rId4">
            <a:duotone>
              <a:prstClr val="black"/>
              <a:schemeClr val="accent4">
                <a:tint val="45000"/>
                <a:satMod val="400000"/>
              </a:schemeClr>
            </a:duotone>
          </a:blip>
          <a:stretch>
            <a:fillRect/>
          </a:stretch>
        </p:blipFill>
        <p:spPr>
          <a:xfrm>
            <a:off x="10120960" y="1584313"/>
            <a:ext cx="1587662" cy="1091047"/>
          </a:xfrm>
          <a:prstGeom prst="rect">
            <a:avLst/>
          </a:prstGeom>
        </p:spPr>
      </p:pic>
      <p:sp>
        <p:nvSpPr>
          <p:cNvPr id="4" name="TextBox 3">
            <a:extLst>
              <a:ext uri="{FF2B5EF4-FFF2-40B4-BE49-F238E27FC236}">
                <a16:creationId xmlns:a16="http://schemas.microsoft.com/office/drawing/2014/main" id="{86DA22F4-C863-F9A3-DD89-E0E6F6E9E1F4}"/>
              </a:ext>
            </a:extLst>
          </p:cNvPr>
          <p:cNvSpPr txBox="1"/>
          <p:nvPr/>
        </p:nvSpPr>
        <p:spPr>
          <a:xfrm>
            <a:off x="11407832" y="999331"/>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D7D31">
                    <a:lumMod val="60000"/>
                    <a:lumOff val="40000"/>
                  </a:srgbClr>
                </a:solidFill>
                <a:effectLst/>
                <a:uLnTx/>
                <a:uFillTx/>
                <a:latin typeface="Calibri" panose="020F0502020204030204"/>
                <a:ea typeface="+mn-ea"/>
                <a:cs typeface="Calibri"/>
              </a:rPr>
              <a:t>RC</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428B953-4EEB-250F-DCD5-1D29F522B1FC}"/>
              </a:ext>
            </a:extLst>
          </p:cNvPr>
          <p:cNvSpPr/>
          <p:nvPr/>
        </p:nvSpPr>
        <p:spPr>
          <a:xfrm>
            <a:off x="6222443" y="1532556"/>
            <a:ext cx="5612622" cy="5113871"/>
          </a:xfrm>
          <a:prstGeom prst="rect">
            <a:avLst/>
          </a:prstGeom>
          <a:solidFill>
            <a:schemeClr val="bg2">
              <a:lumMod val="25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695FDE24-C4A1-E1D8-37AC-C2CD8EB87DB2}"/>
              </a:ext>
            </a:extLst>
          </p:cNvPr>
          <p:cNvSpPr>
            <a:spLocks noGrp="1"/>
          </p:cNvSpPr>
          <p:nvPr>
            <p:ph type="sldNum" sz="quarter" idx="12"/>
          </p:nvPr>
        </p:nvSpPr>
        <p:spPr>
          <a:xfrm>
            <a:off x="9382046"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schemeClr val="bg2">
                    <a:lumMod val="90000"/>
                  </a:scheme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4803362"/>
      </p:ext>
    </p:extLst>
  </p:cSld>
  <p:clrMapOvr>
    <a:masterClrMapping/>
  </p:clrMapOvr>
  <mc:AlternateContent xmlns:mc="http://schemas.openxmlformats.org/markup-compatibility/2006" xmlns:p14="http://schemas.microsoft.com/office/powerpoint/2010/main">
    <mc:Choice Requires="p14">
      <p:transition spd="slow" p14:dur="2000" advTm="96218"/>
    </mc:Choice>
    <mc:Fallback xmlns="">
      <p:transition spd="slow" advTm="9621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941797F-9D2C-4758-994F-C6C4B116381B}"/>
              </a:ext>
            </a:extLst>
          </p:cNvPr>
          <p:cNvGraphicFramePr/>
          <p:nvPr>
            <p:extLst>
              <p:ext uri="{D42A27DB-BD31-4B8C-83A1-F6EECF244321}">
                <p14:modId xmlns:p14="http://schemas.microsoft.com/office/powerpoint/2010/main" val="1231389935"/>
              </p:ext>
            </p:extLst>
          </p:nvPr>
        </p:nvGraphicFramePr>
        <p:xfrm>
          <a:off x="246742" y="4478867"/>
          <a:ext cx="11698515" cy="33007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04E7FC6D-D8C0-2D82-F6DF-DFDE269FDFA8}"/>
              </a:ext>
            </a:extLst>
          </p:cNvPr>
          <p:cNvGrpSpPr/>
          <p:nvPr/>
        </p:nvGrpSpPr>
        <p:grpSpPr>
          <a:xfrm>
            <a:off x="716385" y="2481025"/>
            <a:ext cx="352500" cy="3264545"/>
            <a:chOff x="1553029" y="2417837"/>
            <a:chExt cx="352500" cy="3264545"/>
          </a:xfrm>
        </p:grpSpPr>
        <p:sp>
          <p:nvSpPr>
            <p:cNvPr id="6" name="Rectangle 5">
              <a:extLst>
                <a:ext uri="{FF2B5EF4-FFF2-40B4-BE49-F238E27FC236}">
                  <a16:creationId xmlns:a16="http://schemas.microsoft.com/office/drawing/2014/main" id="{AD783BF5-328D-0E7A-2E49-26956175F8AE}"/>
                </a:ext>
              </a:extLst>
            </p:cNvPr>
            <p:cNvSpPr/>
            <p:nvPr/>
          </p:nvSpPr>
          <p:spPr>
            <a:xfrm>
              <a:off x="1553029" y="2417837"/>
              <a:ext cx="45719" cy="326454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1F415708-1042-5DDF-B7F8-75E32070103C}"/>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0A3C4FBE-E81F-1098-924A-5ABAD2062FFD}"/>
              </a:ext>
            </a:extLst>
          </p:cNvPr>
          <p:cNvGrpSpPr/>
          <p:nvPr/>
        </p:nvGrpSpPr>
        <p:grpSpPr>
          <a:xfrm>
            <a:off x="3906510" y="3447474"/>
            <a:ext cx="352500" cy="2298095"/>
            <a:chOff x="1553029" y="2417837"/>
            <a:chExt cx="352500" cy="2298095"/>
          </a:xfrm>
        </p:grpSpPr>
        <p:sp>
          <p:nvSpPr>
            <p:cNvPr id="10" name="Rectangle 9">
              <a:extLst>
                <a:ext uri="{FF2B5EF4-FFF2-40B4-BE49-F238E27FC236}">
                  <a16:creationId xmlns:a16="http://schemas.microsoft.com/office/drawing/2014/main" id="{8D951CDC-7243-9F7A-A099-9B4A01F2F502}"/>
                </a:ext>
              </a:extLst>
            </p:cNvPr>
            <p:cNvSpPr/>
            <p:nvPr/>
          </p:nvSpPr>
          <p:spPr>
            <a:xfrm>
              <a:off x="1553029" y="2417837"/>
              <a:ext cx="45719" cy="229809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D96402DC-36A6-774D-4359-1B16A4B921E0}"/>
                </a:ext>
              </a:extLst>
            </p:cNvPr>
            <p:cNvSpPr/>
            <p:nvPr/>
          </p:nvSpPr>
          <p:spPr>
            <a:xfrm rot="5400000">
              <a:off x="1529526" y="2482261"/>
              <a:ext cx="437606" cy="314401"/>
            </a:xfrm>
            <a:prstGeom prs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E399B042-12B0-37AB-CD1A-B18047F27491}"/>
              </a:ext>
            </a:extLst>
          </p:cNvPr>
          <p:cNvGrpSpPr/>
          <p:nvPr/>
        </p:nvGrpSpPr>
        <p:grpSpPr>
          <a:xfrm>
            <a:off x="5295255" y="4734409"/>
            <a:ext cx="352500" cy="1011162"/>
            <a:chOff x="1553029" y="2417838"/>
            <a:chExt cx="352500" cy="1011162"/>
          </a:xfrm>
        </p:grpSpPr>
        <p:sp>
          <p:nvSpPr>
            <p:cNvPr id="13" name="Rectangle 12">
              <a:extLst>
                <a:ext uri="{FF2B5EF4-FFF2-40B4-BE49-F238E27FC236}">
                  <a16:creationId xmlns:a16="http://schemas.microsoft.com/office/drawing/2014/main" id="{779DD649-0BB5-30AC-86F9-43EE7031993C}"/>
                </a:ext>
              </a:extLst>
            </p:cNvPr>
            <p:cNvSpPr/>
            <p:nvPr/>
          </p:nvSpPr>
          <p:spPr>
            <a:xfrm>
              <a:off x="1553029" y="2417838"/>
              <a:ext cx="45719" cy="1011162"/>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C41F7DD-FE8C-CF61-7DB7-F68974C5EA41}"/>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87A3371-A62B-8E4D-8823-FE0FC3026E70}"/>
              </a:ext>
            </a:extLst>
          </p:cNvPr>
          <p:cNvGrpSpPr/>
          <p:nvPr/>
        </p:nvGrpSpPr>
        <p:grpSpPr>
          <a:xfrm>
            <a:off x="10774329" y="2919820"/>
            <a:ext cx="360119" cy="2825751"/>
            <a:chOff x="1726923" y="603249"/>
            <a:chExt cx="360119" cy="2825751"/>
          </a:xfrm>
        </p:grpSpPr>
        <p:sp>
          <p:nvSpPr>
            <p:cNvPr id="28" name="Rectangle 27">
              <a:extLst>
                <a:ext uri="{FF2B5EF4-FFF2-40B4-BE49-F238E27FC236}">
                  <a16:creationId xmlns:a16="http://schemas.microsoft.com/office/drawing/2014/main" id="{3C9F6EDE-D617-AA2E-B764-1CF24DCD2C78}"/>
                </a:ext>
              </a:extLst>
            </p:cNvPr>
            <p:cNvSpPr/>
            <p:nvPr/>
          </p:nvSpPr>
          <p:spPr>
            <a:xfrm flipH="1">
              <a:off x="1726923" y="603249"/>
              <a:ext cx="45719" cy="2825751"/>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765188A2-DF78-BE1A-8829-F61E24554DD2}"/>
                </a:ext>
              </a:extLst>
            </p:cNvPr>
            <p:cNvSpPr/>
            <p:nvPr/>
          </p:nvSpPr>
          <p:spPr>
            <a:xfrm rot="5400000">
              <a:off x="1711039" y="664852"/>
              <a:ext cx="437606" cy="314401"/>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A48E8AC5-FDDF-F467-49F2-AA6AAFDCF905}"/>
              </a:ext>
            </a:extLst>
          </p:cNvPr>
          <p:cNvSpPr txBox="1"/>
          <p:nvPr/>
        </p:nvSpPr>
        <p:spPr>
          <a:xfrm>
            <a:off x="1287327" y="3490460"/>
            <a:ext cx="1263191" cy="590931"/>
          </a:xfrm>
          <a:prstGeom prst="rect">
            <a:avLst/>
          </a:prstGeom>
          <a:noFill/>
        </p:spPr>
        <p:txBody>
          <a:bodyPr wrap="square">
            <a:spAutoFit/>
          </a:bodyPr>
          <a:lstStyle>
            <a:defPPr>
              <a:defRPr lang="en-US"/>
            </a:defPPr>
            <a:lvl1pPr marL="857250" marR="0" lvl="0" indent="-857250" fontAlgn="auto">
              <a:lnSpc>
                <a:spcPct val="90000"/>
              </a:lnSpc>
              <a:spcBef>
                <a:spcPct val="0"/>
              </a:spcBef>
              <a:spcAft>
                <a:spcPts val="0"/>
              </a:spcAft>
              <a:buClrTx/>
              <a:buSzTx/>
              <a:buFont typeface="+mj-lt"/>
              <a:buAutoNum type="arabicPeriod" startAt="7"/>
              <a:tabLst/>
              <a:defRPr kumimoji="0" b="0" i="0" u="none" strike="noStrike" cap="none" spc="0" normalizeH="0" baseline="0">
                <a:ln>
                  <a:noFill/>
                </a:ln>
                <a:solidFill>
                  <a:prstClr val="white"/>
                </a:solidFill>
                <a:effectLst/>
                <a:uLnTx/>
                <a:uFillTx/>
                <a:latin typeface="Impact"/>
                <a:ea typeface="+mj-ea"/>
                <a:cs typeface="+mj-cs"/>
              </a:defRPr>
            </a:lvl1pPr>
          </a:lstStyle>
          <a:p>
            <a:pPr marL="0" indent="0">
              <a:buNone/>
            </a:pPr>
            <a:r>
              <a:rPr lang="en-US"/>
              <a:t>Problem </a:t>
            </a:r>
          </a:p>
          <a:p>
            <a:pPr marL="0" indent="0">
              <a:buNone/>
            </a:pPr>
            <a:r>
              <a:rPr lang="en-US"/>
              <a:t>Definition</a:t>
            </a:r>
          </a:p>
        </p:txBody>
      </p:sp>
      <p:sp>
        <p:nvSpPr>
          <p:cNvPr id="42" name="TextBox 41">
            <a:extLst>
              <a:ext uri="{FF2B5EF4-FFF2-40B4-BE49-F238E27FC236}">
                <a16:creationId xmlns:a16="http://schemas.microsoft.com/office/drawing/2014/main" id="{14B1F259-50C4-E7E1-B659-82897860D638}"/>
              </a:ext>
            </a:extLst>
          </p:cNvPr>
          <p:cNvSpPr txBox="1"/>
          <p:nvPr/>
        </p:nvSpPr>
        <p:spPr>
          <a:xfrm>
            <a:off x="3859169" y="3150050"/>
            <a:ext cx="1653908" cy="341632"/>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accent4"/>
                </a:solidFill>
              </a:rPr>
              <a:t>Requirements</a:t>
            </a:r>
          </a:p>
        </p:txBody>
      </p:sp>
      <p:sp>
        <p:nvSpPr>
          <p:cNvPr id="44" name="TextBox 43">
            <a:extLst>
              <a:ext uri="{FF2B5EF4-FFF2-40B4-BE49-F238E27FC236}">
                <a16:creationId xmlns:a16="http://schemas.microsoft.com/office/drawing/2014/main" id="{9519B688-A8D0-7C8A-61A4-37BB33DFEE52}"/>
              </a:ext>
            </a:extLst>
          </p:cNvPr>
          <p:cNvSpPr txBox="1"/>
          <p:nvPr/>
        </p:nvSpPr>
        <p:spPr>
          <a:xfrm>
            <a:off x="5293325" y="4029542"/>
            <a:ext cx="1467801" cy="840230"/>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t>Risk Assessment &amp; Mitigation </a:t>
            </a:r>
          </a:p>
        </p:txBody>
      </p:sp>
      <p:sp>
        <p:nvSpPr>
          <p:cNvPr id="48" name="TextBox 47">
            <a:extLst>
              <a:ext uri="{FF2B5EF4-FFF2-40B4-BE49-F238E27FC236}">
                <a16:creationId xmlns:a16="http://schemas.microsoft.com/office/drawing/2014/main" id="{580BCBEB-0D4A-17C6-D418-44D11298CAED}"/>
              </a:ext>
            </a:extLst>
          </p:cNvPr>
          <p:cNvSpPr txBox="1"/>
          <p:nvPr/>
        </p:nvSpPr>
        <p:spPr>
          <a:xfrm>
            <a:off x="6923027" y="2046518"/>
            <a:ext cx="1205018" cy="590931"/>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t>Modeling Activities</a:t>
            </a:r>
          </a:p>
        </p:txBody>
      </p:sp>
      <p:sp>
        <p:nvSpPr>
          <p:cNvPr id="50" name="TextBox 49">
            <a:extLst>
              <a:ext uri="{FF2B5EF4-FFF2-40B4-BE49-F238E27FC236}">
                <a16:creationId xmlns:a16="http://schemas.microsoft.com/office/drawing/2014/main" id="{ADA43B68-60D8-1C1E-E72D-8035DF14083F}"/>
              </a:ext>
            </a:extLst>
          </p:cNvPr>
          <p:cNvSpPr txBox="1"/>
          <p:nvPr/>
        </p:nvSpPr>
        <p:spPr>
          <a:xfrm>
            <a:off x="6313663" y="3972913"/>
            <a:ext cx="907529" cy="341632"/>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endParaRPr lang="en-US"/>
          </a:p>
        </p:txBody>
      </p:sp>
      <p:grpSp>
        <p:nvGrpSpPr>
          <p:cNvPr id="68" name="Group 67">
            <a:extLst>
              <a:ext uri="{FF2B5EF4-FFF2-40B4-BE49-F238E27FC236}">
                <a16:creationId xmlns:a16="http://schemas.microsoft.com/office/drawing/2014/main" id="{A78345C9-902C-BABB-807C-DC3CD17D89A2}"/>
              </a:ext>
            </a:extLst>
          </p:cNvPr>
          <p:cNvGrpSpPr/>
          <p:nvPr/>
        </p:nvGrpSpPr>
        <p:grpSpPr>
          <a:xfrm>
            <a:off x="2409162" y="4734681"/>
            <a:ext cx="352500" cy="1011162"/>
            <a:chOff x="1553029" y="2417838"/>
            <a:chExt cx="352500" cy="1011162"/>
          </a:xfrm>
        </p:grpSpPr>
        <p:sp>
          <p:nvSpPr>
            <p:cNvPr id="69" name="Rectangle 68">
              <a:extLst>
                <a:ext uri="{FF2B5EF4-FFF2-40B4-BE49-F238E27FC236}">
                  <a16:creationId xmlns:a16="http://schemas.microsoft.com/office/drawing/2014/main" id="{9FEEB456-81F0-DDD3-033D-95DA2DABD8CC}"/>
                </a:ext>
              </a:extLst>
            </p:cNvPr>
            <p:cNvSpPr/>
            <p:nvPr/>
          </p:nvSpPr>
          <p:spPr>
            <a:xfrm>
              <a:off x="1553029" y="2417838"/>
              <a:ext cx="45719" cy="1011162"/>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5FE6628B-628B-5C20-CD37-C27CCE07B614}"/>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a:extLst>
              <a:ext uri="{FF2B5EF4-FFF2-40B4-BE49-F238E27FC236}">
                <a16:creationId xmlns:a16="http://schemas.microsoft.com/office/drawing/2014/main" id="{F098948A-685A-6EC7-5EA0-E3166CE49694}"/>
              </a:ext>
            </a:extLst>
          </p:cNvPr>
          <p:cNvSpPr txBox="1"/>
          <p:nvPr/>
        </p:nvSpPr>
        <p:spPr>
          <a:xfrm>
            <a:off x="2512698" y="4233672"/>
            <a:ext cx="1264526" cy="590931"/>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Expert</a:t>
            </a:r>
          </a:p>
          <a:p>
            <a:r>
              <a:rPr lang="en-US">
                <a:solidFill>
                  <a:schemeClr val="bg1"/>
                </a:solidFill>
              </a:rPr>
              <a:t>Interviews</a:t>
            </a:r>
          </a:p>
        </p:txBody>
      </p:sp>
      <p:grpSp>
        <p:nvGrpSpPr>
          <p:cNvPr id="73" name="Group 72">
            <a:extLst>
              <a:ext uri="{FF2B5EF4-FFF2-40B4-BE49-F238E27FC236}">
                <a16:creationId xmlns:a16="http://schemas.microsoft.com/office/drawing/2014/main" id="{7F48C615-8939-DC02-BE3D-20A36E060A46}"/>
              </a:ext>
            </a:extLst>
          </p:cNvPr>
          <p:cNvGrpSpPr/>
          <p:nvPr/>
        </p:nvGrpSpPr>
        <p:grpSpPr>
          <a:xfrm>
            <a:off x="8231523" y="3447474"/>
            <a:ext cx="352500" cy="2298095"/>
            <a:chOff x="1553029" y="2417837"/>
            <a:chExt cx="352500" cy="2298095"/>
          </a:xfrm>
        </p:grpSpPr>
        <p:sp>
          <p:nvSpPr>
            <p:cNvPr id="74" name="Rectangle 73">
              <a:extLst>
                <a:ext uri="{FF2B5EF4-FFF2-40B4-BE49-F238E27FC236}">
                  <a16:creationId xmlns:a16="http://schemas.microsoft.com/office/drawing/2014/main" id="{8051E044-437C-5F14-7443-6BD46BA84627}"/>
                </a:ext>
              </a:extLst>
            </p:cNvPr>
            <p:cNvSpPr/>
            <p:nvPr/>
          </p:nvSpPr>
          <p:spPr>
            <a:xfrm>
              <a:off x="1553029" y="2417837"/>
              <a:ext cx="45719" cy="229809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732BE191-9C6D-9C86-0373-F5D8813221A1}"/>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8C4E10C-FEBC-C7B8-6D11-9A3E9AE95C40}"/>
              </a:ext>
            </a:extLst>
          </p:cNvPr>
          <p:cNvSpPr txBox="1"/>
          <p:nvPr/>
        </p:nvSpPr>
        <p:spPr>
          <a:xfrm>
            <a:off x="8321886" y="2817210"/>
            <a:ext cx="1457884" cy="590931"/>
          </a:xfrm>
          <a:prstGeom prst="rect">
            <a:avLst/>
          </a:prstGeom>
          <a:noFill/>
        </p:spPr>
        <p:txBody>
          <a:bodyPr wrap="square" lIns="91440" tIns="45720" rIns="91440" bIns="45720" anchor="t">
            <a:spAutoFit/>
          </a:bodyPr>
          <a:lstStyle/>
          <a:p>
            <a:pPr marR="0" lvl="0" algn="l" defTabSz="914400" rtl="0" eaLnBrk="1" fontAlgn="auto" latinLnBrk="0" hangingPunct="1">
              <a:lnSpc>
                <a:spcPct val="90000"/>
              </a:lnSpc>
              <a:spcBef>
                <a:spcPct val="0"/>
              </a:spcBef>
              <a:spcAft>
                <a:spcPts val="0"/>
              </a:spcAft>
              <a:buClrTx/>
              <a:buSzTx/>
              <a:tabLst/>
              <a:defRPr/>
            </a:pPr>
            <a:r>
              <a:rPr kumimoji="0" lang="en-US" sz="1800" b="0" i="0" u="none" strike="noStrike" kern="1200" cap="none" spc="0" normalizeH="0" baseline="0" noProof="0">
                <a:ln>
                  <a:noFill/>
                </a:ln>
                <a:solidFill>
                  <a:prstClr val="white"/>
                </a:solidFill>
                <a:effectLst/>
                <a:uLnTx/>
                <a:uFillTx/>
                <a:latin typeface="Impact"/>
                <a:ea typeface="+mj-ea"/>
                <a:cs typeface="+mj-cs"/>
              </a:rPr>
              <a:t>Solution</a:t>
            </a:r>
            <a:r>
              <a:rPr lang="en-US" sz="1800">
                <a:solidFill>
                  <a:prstClr val="white"/>
                </a:solidFill>
                <a:latin typeface="Impact"/>
              </a:rPr>
              <a:t> S</a:t>
            </a:r>
            <a:r>
              <a:rPr kumimoji="0" lang="en-US" sz="1800" b="0" i="0" u="none" strike="noStrike" kern="1200" cap="none" spc="0" normalizeH="0" baseline="0" noProof="0">
                <a:ln>
                  <a:noFill/>
                </a:ln>
                <a:solidFill>
                  <a:prstClr val="white"/>
                </a:solidFill>
                <a:effectLst/>
                <a:uLnTx/>
                <a:uFillTx/>
                <a:latin typeface="Impact"/>
                <a:ea typeface="+mj-ea"/>
                <a:cs typeface="+mj-cs"/>
              </a:rPr>
              <a:t>ynthesis</a:t>
            </a:r>
          </a:p>
        </p:txBody>
      </p:sp>
      <p:sp>
        <p:nvSpPr>
          <p:cNvPr id="101" name="TextBox 100">
            <a:extLst>
              <a:ext uri="{FF2B5EF4-FFF2-40B4-BE49-F238E27FC236}">
                <a16:creationId xmlns:a16="http://schemas.microsoft.com/office/drawing/2014/main" id="{CBDB6CD0-A395-195F-0756-261190665E38}"/>
              </a:ext>
            </a:extLst>
          </p:cNvPr>
          <p:cNvSpPr txBox="1"/>
          <p:nvPr/>
        </p:nvSpPr>
        <p:spPr>
          <a:xfrm>
            <a:off x="11090938" y="2615853"/>
            <a:ext cx="1057592" cy="584775"/>
          </a:xfrm>
          <a:prstGeom prst="rect">
            <a:avLst/>
          </a:prstGeom>
          <a:noFill/>
        </p:spPr>
        <p:txBody>
          <a:bodyPr wrap="square">
            <a:spAutoFit/>
          </a:bodyPr>
          <a:lstStyle/>
          <a:p>
            <a:pPr>
              <a:defRPr/>
            </a:pPr>
            <a:r>
              <a:rPr kumimoji="0" lang="en-US" sz="1600" b="0" i="0" u="none" strike="noStrike" kern="1200" cap="none" spc="0" normalizeH="0" baseline="0" noProof="0">
                <a:ln>
                  <a:noFill/>
                </a:ln>
                <a:solidFill>
                  <a:prstClr val="white"/>
                </a:solidFill>
                <a:effectLst/>
                <a:uLnTx/>
                <a:uFillTx/>
                <a:latin typeface="Impact"/>
                <a:ea typeface="+mj-ea"/>
                <a:cs typeface="+mj-cs"/>
              </a:rPr>
              <a:t>Design Delivery</a:t>
            </a:r>
            <a:endParaRPr lang="en-US" sz="1600">
              <a:solidFill>
                <a:prstClr val="white"/>
              </a:solidFill>
              <a:latin typeface="Impact"/>
            </a:endParaRPr>
          </a:p>
        </p:txBody>
      </p:sp>
      <p:sp>
        <p:nvSpPr>
          <p:cNvPr id="150" name="Rectangle 149">
            <a:extLst>
              <a:ext uri="{FF2B5EF4-FFF2-40B4-BE49-F238E27FC236}">
                <a16:creationId xmlns:a16="http://schemas.microsoft.com/office/drawing/2014/main" id="{EACA32D3-93C5-9DE0-9A19-9CEF1D530EF1}"/>
              </a:ext>
            </a:extLst>
          </p:cNvPr>
          <p:cNvSpPr/>
          <p:nvPr/>
        </p:nvSpPr>
        <p:spPr>
          <a:xfrm>
            <a:off x="1241162" y="4103695"/>
            <a:ext cx="45719" cy="1653109"/>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Isosceles Triangle 151">
            <a:extLst>
              <a:ext uri="{FF2B5EF4-FFF2-40B4-BE49-F238E27FC236}">
                <a16:creationId xmlns:a16="http://schemas.microsoft.com/office/drawing/2014/main" id="{DA08ABED-0678-925E-5CCC-F174617093F6}"/>
              </a:ext>
            </a:extLst>
          </p:cNvPr>
          <p:cNvSpPr/>
          <p:nvPr/>
        </p:nvSpPr>
        <p:spPr>
          <a:xfrm rot="5400000">
            <a:off x="1226131" y="4167642"/>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6B0AF584-C609-709B-8FDA-9C4A44329A80}"/>
              </a:ext>
            </a:extLst>
          </p:cNvPr>
          <p:cNvSpPr txBox="1"/>
          <p:nvPr/>
        </p:nvSpPr>
        <p:spPr>
          <a:xfrm>
            <a:off x="995939" y="2227091"/>
            <a:ext cx="1402546" cy="840230"/>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Team</a:t>
            </a:r>
          </a:p>
          <a:p>
            <a:r>
              <a:rPr lang="en-US">
                <a:solidFill>
                  <a:schemeClr val="bg1"/>
                </a:solidFill>
              </a:rPr>
              <a:t>Composition</a:t>
            </a:r>
          </a:p>
          <a:p>
            <a:r>
              <a:rPr lang="en-US">
                <a:solidFill>
                  <a:schemeClr val="bg1"/>
                </a:solidFill>
              </a:rPr>
              <a:t>&amp; Heuristics</a:t>
            </a:r>
          </a:p>
        </p:txBody>
      </p:sp>
      <p:grpSp>
        <p:nvGrpSpPr>
          <p:cNvPr id="138" name="Group 137">
            <a:extLst>
              <a:ext uri="{FF2B5EF4-FFF2-40B4-BE49-F238E27FC236}">
                <a16:creationId xmlns:a16="http://schemas.microsoft.com/office/drawing/2014/main" id="{0664BAFF-5875-95E3-3857-40BD1D777A96}"/>
              </a:ext>
            </a:extLst>
          </p:cNvPr>
          <p:cNvGrpSpPr/>
          <p:nvPr/>
        </p:nvGrpSpPr>
        <p:grpSpPr>
          <a:xfrm>
            <a:off x="6781061" y="2481025"/>
            <a:ext cx="352500" cy="3264545"/>
            <a:chOff x="1553029" y="2417837"/>
            <a:chExt cx="352500" cy="3264545"/>
          </a:xfrm>
        </p:grpSpPr>
        <p:sp>
          <p:nvSpPr>
            <p:cNvPr id="136" name="Rectangle 135">
              <a:extLst>
                <a:ext uri="{FF2B5EF4-FFF2-40B4-BE49-F238E27FC236}">
                  <a16:creationId xmlns:a16="http://schemas.microsoft.com/office/drawing/2014/main" id="{313F9AE8-541C-3993-AF9C-E1F3B4C4C89D}"/>
                </a:ext>
              </a:extLst>
            </p:cNvPr>
            <p:cNvSpPr/>
            <p:nvPr/>
          </p:nvSpPr>
          <p:spPr>
            <a:xfrm>
              <a:off x="1553029" y="2417837"/>
              <a:ext cx="45719" cy="326454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Isosceles Triangle 136">
              <a:extLst>
                <a:ext uri="{FF2B5EF4-FFF2-40B4-BE49-F238E27FC236}">
                  <a16:creationId xmlns:a16="http://schemas.microsoft.com/office/drawing/2014/main" id="{226C1F0D-52FD-D262-6664-FA94B2600F90}"/>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632CA5F-8678-8F13-AD10-7442BD828EB4}"/>
              </a:ext>
            </a:extLst>
          </p:cNvPr>
          <p:cNvSpPr txBox="1"/>
          <p:nvPr/>
        </p:nvSpPr>
        <p:spPr>
          <a:xfrm>
            <a:off x="11429534" y="968595"/>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accent4"/>
                </a:solidFill>
                <a:cs typeface="Calibri"/>
              </a:rPr>
              <a:t>AS</a:t>
            </a:r>
          </a:p>
        </p:txBody>
      </p:sp>
      <p:grpSp>
        <p:nvGrpSpPr>
          <p:cNvPr id="3" name="Group 2">
            <a:extLst>
              <a:ext uri="{FF2B5EF4-FFF2-40B4-BE49-F238E27FC236}">
                <a16:creationId xmlns:a16="http://schemas.microsoft.com/office/drawing/2014/main" id="{7D698D59-693A-6808-B1F8-F8F5E15A6043}"/>
              </a:ext>
            </a:extLst>
          </p:cNvPr>
          <p:cNvGrpSpPr/>
          <p:nvPr/>
        </p:nvGrpSpPr>
        <p:grpSpPr>
          <a:xfrm>
            <a:off x="9763745" y="4071337"/>
            <a:ext cx="352500" cy="1674231"/>
            <a:chOff x="1553029" y="2417837"/>
            <a:chExt cx="352500" cy="1674231"/>
          </a:xfrm>
        </p:grpSpPr>
        <p:sp>
          <p:nvSpPr>
            <p:cNvPr id="5" name="Rectangle 4">
              <a:extLst>
                <a:ext uri="{FF2B5EF4-FFF2-40B4-BE49-F238E27FC236}">
                  <a16:creationId xmlns:a16="http://schemas.microsoft.com/office/drawing/2014/main" id="{049410DC-1111-E6CE-CB38-29A3AAA48F74}"/>
                </a:ext>
              </a:extLst>
            </p:cNvPr>
            <p:cNvSpPr/>
            <p:nvPr/>
          </p:nvSpPr>
          <p:spPr>
            <a:xfrm>
              <a:off x="1553029" y="2417837"/>
              <a:ext cx="45719" cy="1674231"/>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C726DA3C-3D76-FDAA-AE25-4B18B1E29D0D}"/>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A540CBFD-7C60-52D4-4DF8-D9B99AE7A261}"/>
              </a:ext>
            </a:extLst>
          </p:cNvPr>
          <p:cNvSpPr txBox="1"/>
          <p:nvPr/>
        </p:nvSpPr>
        <p:spPr>
          <a:xfrm>
            <a:off x="9510938" y="3425833"/>
            <a:ext cx="1198500" cy="590931"/>
          </a:xfrm>
          <a:prstGeom prst="rect">
            <a:avLst/>
          </a:prstGeom>
          <a:noFill/>
        </p:spPr>
        <p:txBody>
          <a:bodyPr wrap="square">
            <a:spAutoFit/>
          </a:bodyPr>
          <a:lstStyle/>
          <a:p>
            <a:pPr marR="0" lvl="0" algn="l" defTabSz="914400" rtl="0" eaLnBrk="1" fontAlgn="auto" latinLnBrk="0" hangingPunct="1">
              <a:lnSpc>
                <a:spcPct val="90000"/>
              </a:lnSpc>
              <a:spcBef>
                <a:spcPct val="0"/>
              </a:spcBef>
              <a:spcAft>
                <a:spcPts val="0"/>
              </a:spcAft>
              <a:buClrTx/>
              <a:buSzTx/>
              <a:tabLst/>
              <a:defRPr/>
            </a:pPr>
            <a:r>
              <a:rPr lang="en-US" sz="1800">
                <a:solidFill>
                  <a:prstClr val="white"/>
                </a:solidFill>
                <a:latin typeface="Impact"/>
              </a:rPr>
              <a:t>Manpower Analysis</a:t>
            </a:r>
          </a:p>
        </p:txBody>
      </p:sp>
      <p:sp>
        <p:nvSpPr>
          <p:cNvPr id="19" name="Title 29">
            <a:extLst>
              <a:ext uri="{FF2B5EF4-FFF2-40B4-BE49-F238E27FC236}">
                <a16:creationId xmlns:a16="http://schemas.microsoft.com/office/drawing/2014/main" id="{BDE6AEE7-17B1-4F21-BA11-2DFFDBFA67B1}"/>
              </a:ext>
            </a:extLst>
          </p:cNvPr>
          <p:cNvSpPr>
            <a:spLocks noGrp="1"/>
          </p:cNvSpPr>
          <p:nvPr>
            <p:ph type="title"/>
          </p:nvPr>
        </p:nvSpPr>
        <p:spPr>
          <a:xfrm>
            <a:off x="228600" y="74180"/>
            <a:ext cx="10515600" cy="1325563"/>
          </a:xfrm>
        </p:spPr>
        <p:txBody>
          <a:bodyPr>
            <a:normAutofit/>
          </a:bodyPr>
          <a:lstStyle/>
          <a:p>
            <a:r>
              <a:rPr lang="en-US">
                <a:latin typeface="Impact"/>
              </a:rPr>
              <a:t>4. </a:t>
            </a:r>
            <a:r>
              <a:rPr lang="en-US">
                <a:solidFill>
                  <a:schemeClr val="accent4"/>
                </a:solidFill>
              </a:rPr>
              <a:t>Requirements</a:t>
            </a:r>
            <a:endParaRPr lang="en-US">
              <a:latin typeface="Impact"/>
            </a:endParaRPr>
          </a:p>
        </p:txBody>
      </p:sp>
    </p:spTree>
    <p:extLst>
      <p:ext uri="{BB962C8B-B14F-4D97-AF65-F5344CB8AC3E}">
        <p14:creationId xmlns:p14="http://schemas.microsoft.com/office/powerpoint/2010/main" val="2727434496"/>
      </p:ext>
    </p:extLst>
  </p:cSld>
  <p:clrMapOvr>
    <a:masterClrMapping/>
  </p:clrMapOvr>
  <mc:AlternateContent xmlns:mc="http://schemas.openxmlformats.org/markup-compatibility/2006">
    <mc:Choice xmlns:p14="http://schemas.microsoft.com/office/powerpoint/2010/main" Requires="p14">
      <p:transition spd="slow" p14:dur="2000" advTm="5499"/>
    </mc:Choice>
    <mc:Fallback>
      <p:transition spd="slow" advTm="5499"/>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A905E-827C-FAD4-4F60-FA5D11BBD984}"/>
              </a:ext>
            </a:extLst>
          </p:cNvPr>
          <p:cNvSpPr>
            <a:spLocks noGrp="1"/>
          </p:cNvSpPr>
          <p:nvPr>
            <p:ph type="title"/>
          </p:nvPr>
        </p:nvSpPr>
        <p:spPr/>
        <p:txBody>
          <a:bodyPr/>
          <a:lstStyle/>
          <a:p>
            <a:r>
              <a:rPr lang="en-US"/>
              <a:t>4.1 Requirements</a:t>
            </a:r>
          </a:p>
        </p:txBody>
      </p:sp>
      <p:sp>
        <p:nvSpPr>
          <p:cNvPr id="3" name="Slide Number Placeholder 2">
            <a:extLst>
              <a:ext uri="{FF2B5EF4-FFF2-40B4-BE49-F238E27FC236}">
                <a16:creationId xmlns:a16="http://schemas.microsoft.com/office/drawing/2014/main" id="{8853ACB2-F84C-78BD-6725-9C3D365472BD}"/>
              </a:ext>
            </a:extLst>
          </p:cNvPr>
          <p:cNvSpPr>
            <a:spLocks noGrp="1"/>
          </p:cNvSpPr>
          <p:nvPr>
            <p:ph type="sldNum" sz="quarter" idx="12"/>
          </p:nvPr>
        </p:nvSpPr>
        <p:spPr>
          <a:xfrm>
            <a:off x="8610600" y="568680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34" name="Group 33">
            <a:extLst>
              <a:ext uri="{FF2B5EF4-FFF2-40B4-BE49-F238E27FC236}">
                <a16:creationId xmlns:a16="http://schemas.microsoft.com/office/drawing/2014/main" id="{0C9D905E-F512-D0BA-B16B-56ABF510E04C}"/>
              </a:ext>
            </a:extLst>
          </p:cNvPr>
          <p:cNvGrpSpPr/>
          <p:nvPr/>
        </p:nvGrpSpPr>
        <p:grpSpPr>
          <a:xfrm>
            <a:off x="508000" y="4151879"/>
            <a:ext cx="5588000" cy="2457909"/>
            <a:chOff x="107906" y="4151879"/>
            <a:chExt cx="5588000" cy="2457909"/>
          </a:xfrm>
        </p:grpSpPr>
        <p:sp>
          <p:nvSpPr>
            <p:cNvPr id="33" name="Rectangle: Rounded Corners 32">
              <a:extLst>
                <a:ext uri="{FF2B5EF4-FFF2-40B4-BE49-F238E27FC236}">
                  <a16:creationId xmlns:a16="http://schemas.microsoft.com/office/drawing/2014/main" id="{BC5AD3F3-7776-CE0F-A886-23B5802F0D41}"/>
                </a:ext>
              </a:extLst>
            </p:cNvPr>
            <p:cNvSpPr/>
            <p:nvPr/>
          </p:nvSpPr>
          <p:spPr>
            <a:xfrm>
              <a:off x="107906" y="4363019"/>
              <a:ext cx="5588000" cy="2246769"/>
            </a:xfrm>
            <a:prstGeom prst="roundRect">
              <a:avLst>
                <a:gd name="adj" fmla="val 5169"/>
              </a:avLst>
            </a:prstGeom>
            <a:solidFill>
              <a:srgbClr val="272727"/>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ounded Rectangle 11">
              <a:extLst>
                <a:ext uri="{FF2B5EF4-FFF2-40B4-BE49-F238E27FC236}">
                  <a16:creationId xmlns:a16="http://schemas.microsoft.com/office/drawing/2014/main" id="{5A4FA3C4-B26A-8B59-8706-B05A2AA9E118}"/>
                </a:ext>
              </a:extLst>
            </p:cNvPr>
            <p:cNvSpPr/>
            <p:nvPr/>
          </p:nvSpPr>
          <p:spPr>
            <a:xfrm>
              <a:off x="353933" y="4151879"/>
              <a:ext cx="4189492" cy="296048"/>
            </a:xfrm>
            <a:prstGeom prst="roundRect">
              <a:avLst/>
            </a:prstGeom>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solidFill>
                    <a:prstClr val="white"/>
                  </a:solidFill>
                  <a:effectLst/>
                  <a:uLnTx/>
                  <a:uFillTx/>
                  <a:latin typeface="Calibri" panose="020F0502020204030204"/>
                  <a:ea typeface="+mn-ea"/>
                  <a:cs typeface="+mn-cs"/>
                </a:rPr>
                <a:t>MoSCoW</a:t>
              </a:r>
              <a:r>
                <a:rPr kumimoji="0" lang="en-US" sz="1600" b="1" i="0" u="none" strike="noStrike" kern="1200" cap="none" spc="0" normalizeH="0" baseline="0" noProof="0">
                  <a:ln>
                    <a:noFill/>
                  </a:ln>
                  <a:solidFill>
                    <a:prstClr val="white"/>
                  </a:solidFill>
                  <a:effectLst/>
                  <a:uLnTx/>
                  <a:uFillTx/>
                  <a:latin typeface="Calibri" panose="020F0502020204030204"/>
                  <a:ea typeface="+mn-ea"/>
                  <a:cs typeface="+mn-cs"/>
                </a:rPr>
                <a:t> Method Requirements Prioritization</a:t>
              </a:r>
            </a:p>
          </p:txBody>
        </p:sp>
        <p:grpSp>
          <p:nvGrpSpPr>
            <p:cNvPr id="7" name="Group 6">
              <a:extLst>
                <a:ext uri="{FF2B5EF4-FFF2-40B4-BE49-F238E27FC236}">
                  <a16:creationId xmlns:a16="http://schemas.microsoft.com/office/drawing/2014/main" id="{4C4C0669-7F24-3A4B-9684-14274089DB58}"/>
                </a:ext>
              </a:extLst>
            </p:cNvPr>
            <p:cNvGrpSpPr/>
            <p:nvPr/>
          </p:nvGrpSpPr>
          <p:grpSpPr>
            <a:xfrm>
              <a:off x="297892" y="4552176"/>
              <a:ext cx="5238470" cy="1940696"/>
              <a:chOff x="850190" y="833231"/>
              <a:chExt cx="5314003" cy="2895540"/>
            </a:xfrm>
          </p:grpSpPr>
          <p:sp>
            <p:nvSpPr>
              <p:cNvPr id="8" name="Rectangle 7">
                <a:extLst>
                  <a:ext uri="{FF2B5EF4-FFF2-40B4-BE49-F238E27FC236}">
                    <a16:creationId xmlns:a16="http://schemas.microsoft.com/office/drawing/2014/main" id="{CF0A9405-8CE1-F046-B98B-892E31B23A74}"/>
                  </a:ext>
                </a:extLst>
              </p:cNvPr>
              <p:cNvSpPr/>
              <p:nvPr/>
            </p:nvSpPr>
            <p:spPr>
              <a:xfrm>
                <a:off x="850190" y="871331"/>
                <a:ext cx="787400" cy="6223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Mo</a:t>
                </a: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F2C9592-62B6-CF4A-91C7-27126D7B8EF3}"/>
                  </a:ext>
                </a:extLst>
              </p:cNvPr>
              <p:cNvSpPr/>
              <p:nvPr/>
            </p:nvSpPr>
            <p:spPr>
              <a:xfrm>
                <a:off x="850190" y="1581697"/>
                <a:ext cx="787400" cy="622300"/>
              </a:xfrm>
              <a:prstGeom prst="rect">
                <a:avLst/>
              </a:prstGeom>
              <a:solidFill>
                <a:schemeClr val="accent4"/>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vert"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S</a:t>
                </a:r>
              </a:p>
            </p:txBody>
          </p:sp>
          <p:sp>
            <p:nvSpPr>
              <p:cNvPr id="10" name="Rectangle 9">
                <a:extLst>
                  <a:ext uri="{FF2B5EF4-FFF2-40B4-BE49-F238E27FC236}">
                    <a16:creationId xmlns:a16="http://schemas.microsoft.com/office/drawing/2014/main" id="{7A8B0EDF-3E20-BD4A-8642-4BA6D18FEDF0}"/>
                  </a:ext>
                </a:extLst>
              </p:cNvPr>
              <p:cNvSpPr/>
              <p:nvPr/>
            </p:nvSpPr>
            <p:spPr>
              <a:xfrm>
                <a:off x="850190" y="2342917"/>
                <a:ext cx="787400" cy="622300"/>
              </a:xfrm>
              <a:prstGeom prst="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vert"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Co</a:t>
                </a:r>
              </a:p>
            </p:txBody>
          </p:sp>
          <p:sp>
            <p:nvSpPr>
              <p:cNvPr id="11" name="Rectangle 10">
                <a:extLst>
                  <a:ext uri="{FF2B5EF4-FFF2-40B4-BE49-F238E27FC236}">
                    <a16:creationId xmlns:a16="http://schemas.microsoft.com/office/drawing/2014/main" id="{748B34B6-ADDA-B54F-A1C1-A2F9EF1F7EB9}"/>
                  </a:ext>
                </a:extLst>
              </p:cNvPr>
              <p:cNvSpPr/>
              <p:nvPr/>
            </p:nvSpPr>
            <p:spPr>
              <a:xfrm>
                <a:off x="850190" y="3104915"/>
                <a:ext cx="787400" cy="6223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vert"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7E6E6"/>
                    </a:solidFill>
                    <a:effectLst/>
                    <a:uLnTx/>
                    <a:uFillTx/>
                    <a:latin typeface="Calibri" panose="020F0502020204030204"/>
                    <a:ea typeface="+mn-ea"/>
                    <a:cs typeface="+mn-cs"/>
                  </a:rPr>
                  <a:t>W</a:t>
                </a:r>
              </a:p>
            </p:txBody>
          </p:sp>
          <p:sp>
            <p:nvSpPr>
              <p:cNvPr id="12" name="Rounded Rectangle 6">
                <a:extLst>
                  <a:ext uri="{FF2B5EF4-FFF2-40B4-BE49-F238E27FC236}">
                    <a16:creationId xmlns:a16="http://schemas.microsoft.com/office/drawing/2014/main" id="{78A1A010-20ED-C346-A78D-E356FCA1ED01}"/>
                  </a:ext>
                </a:extLst>
              </p:cNvPr>
              <p:cNvSpPr/>
              <p:nvPr/>
            </p:nvSpPr>
            <p:spPr>
              <a:xfrm>
                <a:off x="1795393" y="833231"/>
                <a:ext cx="4368800" cy="647700"/>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MUST HAVE - Things You can't live without</a:t>
                </a:r>
              </a:p>
            </p:txBody>
          </p:sp>
          <p:sp>
            <p:nvSpPr>
              <p:cNvPr id="13" name="Rounded Rectangle 7">
                <a:extLst>
                  <a:ext uri="{FF2B5EF4-FFF2-40B4-BE49-F238E27FC236}">
                    <a16:creationId xmlns:a16="http://schemas.microsoft.com/office/drawing/2014/main" id="{5BD9D1DA-83CB-6A40-B7E2-36E584BB2F55}"/>
                  </a:ext>
                </a:extLst>
              </p:cNvPr>
              <p:cNvSpPr/>
              <p:nvPr/>
            </p:nvSpPr>
            <p:spPr>
              <a:xfrm>
                <a:off x="1795392" y="1568998"/>
                <a:ext cx="4368801" cy="647700"/>
              </a:xfrm>
              <a:prstGeom prst="roundRect">
                <a:avLst/>
              </a:prstGeom>
              <a:solidFill>
                <a:schemeClr val="accent4"/>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SHOULD HAVE - Things considered important, not vital</a:t>
                </a:r>
              </a:p>
            </p:txBody>
          </p:sp>
          <p:sp>
            <p:nvSpPr>
              <p:cNvPr id="14" name="Rounded Rectangle 8">
                <a:extLst>
                  <a:ext uri="{FF2B5EF4-FFF2-40B4-BE49-F238E27FC236}">
                    <a16:creationId xmlns:a16="http://schemas.microsoft.com/office/drawing/2014/main" id="{F4EEC296-96C8-B645-AEA0-5EA2F5A69B65}"/>
                  </a:ext>
                </a:extLst>
              </p:cNvPr>
              <p:cNvSpPr/>
              <p:nvPr/>
            </p:nvSpPr>
            <p:spPr>
              <a:xfrm>
                <a:off x="1795392" y="2304817"/>
                <a:ext cx="4368801" cy="647700"/>
              </a:xfrm>
              <a:prstGeom prst="roundRect">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COULD HAVE - Good to have</a:t>
                </a:r>
              </a:p>
            </p:txBody>
          </p:sp>
          <p:sp>
            <p:nvSpPr>
              <p:cNvPr id="15" name="Rounded Rectangle 9">
                <a:extLst>
                  <a:ext uri="{FF2B5EF4-FFF2-40B4-BE49-F238E27FC236}">
                    <a16:creationId xmlns:a16="http://schemas.microsoft.com/office/drawing/2014/main" id="{E8E67D0E-18EB-7D4B-85CA-B9AC97516142}"/>
                  </a:ext>
                </a:extLst>
              </p:cNvPr>
              <p:cNvSpPr/>
              <p:nvPr/>
            </p:nvSpPr>
            <p:spPr>
              <a:xfrm>
                <a:off x="1795392" y="3081071"/>
                <a:ext cx="4368801" cy="647700"/>
              </a:xfrm>
              <a:prstGeom prst="round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7E6E6"/>
                    </a:solidFill>
                    <a:effectLst/>
                    <a:uLnTx/>
                    <a:uFillTx/>
                    <a:latin typeface="Calibri" panose="020F0502020204030204"/>
                    <a:ea typeface="+mn-ea"/>
                    <a:cs typeface="+mn-cs"/>
                  </a:rPr>
                  <a:t>WON'T HAVE - Little to no value</a:t>
                </a:r>
              </a:p>
            </p:txBody>
          </p:sp>
        </p:grpSp>
      </p:grpSp>
      <p:graphicFrame>
        <p:nvGraphicFramePr>
          <p:cNvPr id="18" name="Table 17">
            <a:extLst>
              <a:ext uri="{FF2B5EF4-FFF2-40B4-BE49-F238E27FC236}">
                <a16:creationId xmlns:a16="http://schemas.microsoft.com/office/drawing/2014/main" id="{931C14FB-4091-7FBD-017C-8BBB9924BE1A}"/>
              </a:ext>
            </a:extLst>
          </p:cNvPr>
          <p:cNvGraphicFramePr>
            <a:graphicFrameLocks noGrp="1"/>
          </p:cNvGraphicFramePr>
          <p:nvPr>
            <p:extLst>
              <p:ext uri="{D42A27DB-BD31-4B8C-83A1-F6EECF244321}">
                <p14:modId xmlns:p14="http://schemas.microsoft.com/office/powerpoint/2010/main" val="832822938"/>
              </p:ext>
            </p:extLst>
          </p:nvPr>
        </p:nvGraphicFramePr>
        <p:xfrm>
          <a:off x="6373503" y="723107"/>
          <a:ext cx="5451867" cy="3577225"/>
        </p:xfrm>
        <a:graphic>
          <a:graphicData uri="http://schemas.openxmlformats.org/drawingml/2006/table">
            <a:tbl>
              <a:tblPr>
                <a:tableStyleId>{5C22544A-7EE6-4342-B048-85BDC9FD1C3A}</a:tableStyleId>
              </a:tblPr>
              <a:tblGrid>
                <a:gridCol w="951841">
                  <a:extLst>
                    <a:ext uri="{9D8B030D-6E8A-4147-A177-3AD203B41FA5}">
                      <a16:colId xmlns:a16="http://schemas.microsoft.com/office/drawing/2014/main" val="3560975750"/>
                    </a:ext>
                  </a:extLst>
                </a:gridCol>
                <a:gridCol w="4500026">
                  <a:extLst>
                    <a:ext uri="{9D8B030D-6E8A-4147-A177-3AD203B41FA5}">
                      <a16:colId xmlns:a16="http://schemas.microsoft.com/office/drawing/2014/main" val="3414312503"/>
                    </a:ext>
                  </a:extLst>
                </a:gridCol>
              </a:tblGrid>
              <a:tr h="415554">
                <a:tc>
                  <a:txBody>
                    <a:bodyPr/>
                    <a:lstStyle/>
                    <a:p>
                      <a:pPr algn="ctr" fontAlgn="b"/>
                      <a:r>
                        <a:rPr lang="en-US" sz="1800" b="1" u="none" strike="noStrike">
                          <a:solidFill>
                            <a:schemeClr val="bg1"/>
                          </a:solidFill>
                          <a:effectLst/>
                        </a:rPr>
                        <a:t>TEC</a:t>
                      </a:r>
                      <a:endParaRPr lang="en-US" sz="1800" b="1" i="0" u="none" strike="noStrike">
                        <a:solidFill>
                          <a:schemeClr val="bg1"/>
                        </a:solidFill>
                        <a:effectLst/>
                        <a:latin typeface="Calibri" panose="020F0502020204030204" pitchFamily="34" charset="0"/>
                      </a:endParaRPr>
                    </a:p>
                  </a:txBody>
                  <a:tcPr marL="0" marR="0" marT="0" marB="0" anchor="ctr">
                    <a:lnL w="28575"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ysDash"/>
                      <a:round/>
                      <a:headEnd type="none" w="med" len="med"/>
                      <a:tailEnd type="none" w="med" len="med"/>
                    </a:lnR>
                    <a:lnT w="28575"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ysDash"/>
                      <a:round/>
                      <a:headEnd type="none" w="med" len="med"/>
                      <a:tailEnd type="none" w="med" len="med"/>
                    </a:lnB>
                    <a:solidFill>
                      <a:srgbClr val="252C25"/>
                    </a:solidFill>
                  </a:tcPr>
                </a:tc>
                <a:tc>
                  <a:txBody>
                    <a:bodyPr/>
                    <a:lstStyle/>
                    <a:p>
                      <a:pPr algn="ctr" fontAlgn="b"/>
                      <a:r>
                        <a:rPr lang="en-US" sz="1800" u="none" strike="noStrike">
                          <a:solidFill>
                            <a:schemeClr val="bg1"/>
                          </a:solidFill>
                          <a:effectLst/>
                        </a:rPr>
                        <a:t>General Technical Requirements</a:t>
                      </a:r>
                      <a:endParaRPr lang="en-US" sz="1800" b="0" i="0" u="none" strike="noStrike">
                        <a:solidFill>
                          <a:schemeClr val="bg1"/>
                        </a:solidFill>
                        <a:effectLst/>
                        <a:latin typeface="Calibri" panose="020F0502020204030204" pitchFamily="34" charset="0"/>
                      </a:endParaRPr>
                    </a:p>
                  </a:txBody>
                  <a:tcPr marL="0" marR="0" marT="0" marB="0" anchor="ctr">
                    <a:lnL w="12700" cap="flat" cmpd="sng" algn="ctr">
                      <a:solidFill>
                        <a:schemeClr val="bg2">
                          <a:lumMod val="90000"/>
                        </a:schemeClr>
                      </a:solidFill>
                      <a:prstDash val="sysDash"/>
                      <a:round/>
                      <a:headEnd type="none" w="med" len="med"/>
                      <a:tailEnd type="none" w="med" len="med"/>
                    </a:lnL>
                    <a:lnR w="28575" cap="flat" cmpd="sng" algn="ctr">
                      <a:solidFill>
                        <a:schemeClr val="bg2">
                          <a:lumMod val="90000"/>
                        </a:schemeClr>
                      </a:solidFill>
                      <a:prstDash val="solid"/>
                      <a:round/>
                      <a:headEnd type="none" w="med" len="med"/>
                      <a:tailEnd type="none" w="med" len="med"/>
                    </a:lnR>
                    <a:lnT w="28575"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ysDash"/>
                      <a:round/>
                      <a:headEnd type="none" w="med" len="med"/>
                      <a:tailEnd type="none" w="med" len="med"/>
                    </a:lnB>
                    <a:noFill/>
                  </a:tcPr>
                </a:tc>
                <a:extLst>
                  <a:ext uri="{0D108BD9-81ED-4DB2-BD59-A6C34878D82A}">
                    <a16:rowId xmlns:a16="http://schemas.microsoft.com/office/drawing/2014/main" val="317764097"/>
                  </a:ext>
                </a:extLst>
              </a:tr>
              <a:tr h="382308">
                <a:tc>
                  <a:txBody>
                    <a:bodyPr/>
                    <a:lstStyle/>
                    <a:p>
                      <a:pPr algn="ctr" fontAlgn="b"/>
                      <a:r>
                        <a:rPr lang="en-US" sz="1800" b="1" i="0" u="none" strike="noStrike">
                          <a:solidFill>
                            <a:schemeClr val="bg1"/>
                          </a:solidFill>
                          <a:effectLst/>
                          <a:latin typeface="Calibri"/>
                        </a:rPr>
                        <a:t>BUS</a:t>
                      </a:r>
                    </a:p>
                  </a:txBody>
                  <a:tcPr marL="0" marR="0" marT="0" marB="0" anchor="ctr">
                    <a:lnL w="28575"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ysDash"/>
                      <a:round/>
                      <a:headEnd type="none" w="med" len="med"/>
                      <a:tailEnd type="none" w="med" len="med"/>
                    </a:lnR>
                    <a:lnT w="12700" cap="flat" cmpd="sng" algn="ctr">
                      <a:solidFill>
                        <a:schemeClr val="bg2">
                          <a:lumMod val="90000"/>
                        </a:schemeClr>
                      </a:solidFill>
                      <a:prstDash val="sysDash"/>
                      <a:round/>
                      <a:headEnd type="none" w="med" len="med"/>
                      <a:tailEnd type="none" w="med" len="med"/>
                    </a:lnT>
                    <a:lnB w="12700" cap="flat" cmpd="sng" algn="ctr">
                      <a:solidFill>
                        <a:schemeClr val="bg2">
                          <a:lumMod val="90000"/>
                        </a:schemeClr>
                      </a:solidFill>
                      <a:prstDash val="sysDash"/>
                      <a:round/>
                      <a:headEnd type="none" w="med" len="med"/>
                      <a:tailEnd type="none" w="med" len="med"/>
                    </a:lnB>
                    <a:solidFill>
                      <a:srgbClr val="252C25"/>
                    </a:solidFill>
                  </a:tcPr>
                </a:tc>
                <a:tc>
                  <a:txBody>
                    <a:bodyPr/>
                    <a:lstStyle/>
                    <a:p>
                      <a:pPr algn="ctr" fontAlgn="b"/>
                      <a:r>
                        <a:rPr lang="en-US" sz="1800" b="0" i="0" u="none" strike="noStrike">
                          <a:solidFill>
                            <a:schemeClr val="bg1"/>
                          </a:solidFill>
                          <a:effectLst/>
                          <a:latin typeface="Calibri"/>
                        </a:rPr>
                        <a:t>Business Requirements</a:t>
                      </a:r>
                      <a:endParaRPr lang="en-US" sz="1800" b="0" i="0" u="none" strike="noStrike">
                        <a:solidFill>
                          <a:schemeClr val="bg1"/>
                        </a:solidFill>
                        <a:effectLst/>
                        <a:latin typeface="Calibri" panose="020F0502020204030204" pitchFamily="34" charset="0"/>
                      </a:endParaRPr>
                    </a:p>
                  </a:txBody>
                  <a:tcPr marL="0" marR="0" marT="0" marB="0" anchor="ctr">
                    <a:lnL w="12700" cap="flat" cmpd="sng" algn="ctr">
                      <a:solidFill>
                        <a:schemeClr val="bg2">
                          <a:lumMod val="90000"/>
                        </a:schemeClr>
                      </a:solidFill>
                      <a:prstDash val="sysDash"/>
                      <a:round/>
                      <a:headEnd type="none" w="med" len="med"/>
                      <a:tailEnd type="none" w="med" len="med"/>
                    </a:lnL>
                    <a:lnR w="28575"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ysDash"/>
                      <a:round/>
                      <a:headEnd type="none" w="med" len="med"/>
                      <a:tailEnd type="none" w="med" len="med"/>
                    </a:lnT>
                    <a:lnB w="12700" cap="flat" cmpd="sng" algn="ctr">
                      <a:solidFill>
                        <a:schemeClr val="bg2">
                          <a:lumMod val="90000"/>
                        </a:schemeClr>
                      </a:solidFill>
                      <a:prstDash val="sysDash"/>
                      <a:round/>
                      <a:headEnd type="none" w="med" len="med"/>
                      <a:tailEnd type="none" w="med" len="med"/>
                    </a:lnB>
                    <a:noFill/>
                  </a:tcPr>
                </a:tc>
                <a:extLst>
                  <a:ext uri="{0D108BD9-81ED-4DB2-BD59-A6C34878D82A}">
                    <a16:rowId xmlns:a16="http://schemas.microsoft.com/office/drawing/2014/main" val="3213849827"/>
                  </a:ext>
                </a:extLst>
              </a:tr>
              <a:tr h="382308">
                <a:tc>
                  <a:txBody>
                    <a:bodyPr/>
                    <a:lstStyle/>
                    <a:p>
                      <a:pPr algn="ctr" fontAlgn="b"/>
                      <a:r>
                        <a:rPr lang="en-US" sz="1800" b="1" u="none" strike="noStrike">
                          <a:solidFill>
                            <a:schemeClr val="bg1"/>
                          </a:solidFill>
                          <a:effectLst/>
                        </a:rPr>
                        <a:t>ERR</a:t>
                      </a:r>
                      <a:endParaRPr lang="en-US" sz="1800" b="1" i="0" u="none" strike="noStrike">
                        <a:solidFill>
                          <a:schemeClr val="bg1"/>
                        </a:solidFill>
                        <a:effectLst/>
                        <a:latin typeface="Calibri" panose="020F0502020204030204" pitchFamily="34" charset="0"/>
                      </a:endParaRPr>
                    </a:p>
                  </a:txBody>
                  <a:tcPr marL="0" marR="0" marT="0" marB="0" anchor="ctr">
                    <a:lnL w="28575"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ysDash"/>
                      <a:round/>
                      <a:headEnd type="none" w="med" len="med"/>
                      <a:tailEnd type="none" w="med" len="med"/>
                    </a:lnR>
                    <a:lnT w="12700" cap="flat" cmpd="sng" algn="ctr">
                      <a:solidFill>
                        <a:schemeClr val="bg2">
                          <a:lumMod val="90000"/>
                        </a:schemeClr>
                      </a:solidFill>
                      <a:prstDash val="sysDash"/>
                      <a:round/>
                      <a:headEnd type="none" w="med" len="med"/>
                      <a:tailEnd type="none" w="med" len="med"/>
                    </a:lnT>
                    <a:lnB w="12700" cap="flat" cmpd="sng" algn="ctr">
                      <a:solidFill>
                        <a:schemeClr val="bg2">
                          <a:lumMod val="90000"/>
                        </a:schemeClr>
                      </a:solidFill>
                      <a:prstDash val="sysDash"/>
                      <a:round/>
                      <a:headEnd type="none" w="med" len="med"/>
                      <a:tailEnd type="none" w="med" len="med"/>
                    </a:lnB>
                    <a:solidFill>
                      <a:srgbClr val="252C25"/>
                    </a:solidFill>
                  </a:tcPr>
                </a:tc>
                <a:tc>
                  <a:txBody>
                    <a:bodyPr/>
                    <a:lstStyle/>
                    <a:p>
                      <a:pPr algn="ctr" fontAlgn="b"/>
                      <a:r>
                        <a:rPr lang="en-US" sz="1800" u="none" strike="noStrike">
                          <a:solidFill>
                            <a:schemeClr val="bg1"/>
                          </a:solidFill>
                          <a:effectLst/>
                        </a:rPr>
                        <a:t>Error Handling Requirements</a:t>
                      </a:r>
                      <a:endParaRPr lang="en-US" sz="1800" b="0" i="0" u="none" strike="noStrike">
                        <a:solidFill>
                          <a:schemeClr val="bg1"/>
                        </a:solidFill>
                        <a:effectLst/>
                        <a:latin typeface="Calibri" panose="020F0502020204030204" pitchFamily="34" charset="0"/>
                      </a:endParaRPr>
                    </a:p>
                  </a:txBody>
                  <a:tcPr marL="0" marR="0" marT="0" marB="0" anchor="ctr">
                    <a:lnL w="12700" cap="flat" cmpd="sng" algn="ctr">
                      <a:solidFill>
                        <a:schemeClr val="bg2">
                          <a:lumMod val="90000"/>
                        </a:schemeClr>
                      </a:solidFill>
                      <a:prstDash val="sysDash"/>
                      <a:round/>
                      <a:headEnd type="none" w="med" len="med"/>
                      <a:tailEnd type="none" w="med" len="med"/>
                    </a:lnL>
                    <a:lnR w="28575"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ysDash"/>
                      <a:round/>
                      <a:headEnd type="none" w="med" len="med"/>
                      <a:tailEnd type="none" w="med" len="med"/>
                    </a:lnT>
                    <a:lnB w="12700" cap="flat" cmpd="sng" algn="ctr">
                      <a:solidFill>
                        <a:schemeClr val="bg2">
                          <a:lumMod val="90000"/>
                        </a:schemeClr>
                      </a:solidFill>
                      <a:prstDash val="sysDash"/>
                      <a:round/>
                      <a:headEnd type="none" w="med" len="med"/>
                      <a:tailEnd type="none" w="med" len="med"/>
                    </a:lnB>
                    <a:noFill/>
                  </a:tcPr>
                </a:tc>
                <a:extLst>
                  <a:ext uri="{0D108BD9-81ED-4DB2-BD59-A6C34878D82A}">
                    <a16:rowId xmlns:a16="http://schemas.microsoft.com/office/drawing/2014/main" val="704608428"/>
                  </a:ext>
                </a:extLst>
              </a:tr>
              <a:tr h="365687">
                <a:tc>
                  <a:txBody>
                    <a:bodyPr/>
                    <a:lstStyle/>
                    <a:p>
                      <a:pPr algn="ctr" fontAlgn="b"/>
                      <a:r>
                        <a:rPr lang="en-US" sz="1800" b="1" u="none" strike="noStrike">
                          <a:solidFill>
                            <a:schemeClr val="bg1"/>
                          </a:solidFill>
                          <a:effectLst/>
                        </a:rPr>
                        <a:t>DBM</a:t>
                      </a:r>
                      <a:endParaRPr lang="en-US" sz="1800" b="1" i="0" u="none" strike="noStrike">
                        <a:solidFill>
                          <a:schemeClr val="bg1"/>
                        </a:solidFill>
                        <a:effectLst/>
                        <a:latin typeface="Calibri" panose="020F0502020204030204" pitchFamily="34" charset="0"/>
                      </a:endParaRPr>
                    </a:p>
                  </a:txBody>
                  <a:tcPr marL="0" marR="0" marT="0" marB="0" anchor="ctr">
                    <a:lnL w="28575"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ysDash"/>
                      <a:round/>
                      <a:headEnd type="none" w="med" len="med"/>
                      <a:tailEnd type="none" w="med" len="med"/>
                    </a:lnR>
                    <a:lnT w="12700" cap="flat" cmpd="sng" algn="ctr">
                      <a:solidFill>
                        <a:schemeClr val="bg2">
                          <a:lumMod val="90000"/>
                        </a:schemeClr>
                      </a:solidFill>
                      <a:prstDash val="sysDash"/>
                      <a:round/>
                      <a:headEnd type="none" w="med" len="med"/>
                      <a:tailEnd type="none" w="med" len="med"/>
                    </a:lnT>
                    <a:lnB w="12700" cap="flat" cmpd="sng" algn="ctr">
                      <a:solidFill>
                        <a:schemeClr val="bg2">
                          <a:lumMod val="90000"/>
                        </a:schemeClr>
                      </a:solidFill>
                      <a:prstDash val="sysDash"/>
                      <a:round/>
                      <a:headEnd type="none" w="med" len="med"/>
                      <a:tailEnd type="none" w="med" len="med"/>
                    </a:lnB>
                    <a:solidFill>
                      <a:srgbClr val="252C25"/>
                    </a:solidFill>
                  </a:tcPr>
                </a:tc>
                <a:tc>
                  <a:txBody>
                    <a:bodyPr/>
                    <a:lstStyle/>
                    <a:p>
                      <a:pPr algn="ctr" fontAlgn="b"/>
                      <a:r>
                        <a:rPr lang="en-US" sz="1800" u="none" strike="noStrike">
                          <a:solidFill>
                            <a:schemeClr val="bg1"/>
                          </a:solidFill>
                          <a:effectLst/>
                        </a:rPr>
                        <a:t>Database/Data Management Requirements</a:t>
                      </a:r>
                      <a:endParaRPr lang="en-US" sz="1800" b="0" i="0" u="none" strike="noStrike">
                        <a:solidFill>
                          <a:schemeClr val="bg1"/>
                        </a:solidFill>
                        <a:effectLst/>
                        <a:latin typeface="Calibri" panose="020F0502020204030204" pitchFamily="34" charset="0"/>
                      </a:endParaRPr>
                    </a:p>
                  </a:txBody>
                  <a:tcPr marL="0" marR="0" marT="0" marB="0" anchor="ctr">
                    <a:lnL w="12700" cap="flat" cmpd="sng" algn="ctr">
                      <a:solidFill>
                        <a:schemeClr val="bg2">
                          <a:lumMod val="90000"/>
                        </a:schemeClr>
                      </a:solidFill>
                      <a:prstDash val="sysDash"/>
                      <a:round/>
                      <a:headEnd type="none" w="med" len="med"/>
                      <a:tailEnd type="none" w="med" len="med"/>
                    </a:lnL>
                    <a:lnR w="28575"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ysDash"/>
                      <a:round/>
                      <a:headEnd type="none" w="med" len="med"/>
                      <a:tailEnd type="none" w="med" len="med"/>
                    </a:lnT>
                    <a:lnB w="12700" cap="flat" cmpd="sng" algn="ctr">
                      <a:solidFill>
                        <a:schemeClr val="bg2">
                          <a:lumMod val="90000"/>
                        </a:schemeClr>
                      </a:solidFill>
                      <a:prstDash val="sysDash"/>
                      <a:round/>
                      <a:headEnd type="none" w="med" len="med"/>
                      <a:tailEnd type="none" w="med" len="med"/>
                    </a:lnB>
                    <a:noFill/>
                  </a:tcPr>
                </a:tc>
                <a:extLst>
                  <a:ext uri="{0D108BD9-81ED-4DB2-BD59-A6C34878D82A}">
                    <a16:rowId xmlns:a16="http://schemas.microsoft.com/office/drawing/2014/main" val="520446340"/>
                  </a:ext>
                </a:extLst>
              </a:tr>
              <a:tr h="448798">
                <a:tc>
                  <a:txBody>
                    <a:bodyPr/>
                    <a:lstStyle/>
                    <a:p>
                      <a:pPr algn="ctr" fontAlgn="b"/>
                      <a:r>
                        <a:rPr lang="en-US" sz="1800" b="1" u="none" strike="noStrike">
                          <a:solidFill>
                            <a:schemeClr val="bg1"/>
                          </a:solidFill>
                          <a:effectLst/>
                        </a:rPr>
                        <a:t>PTT</a:t>
                      </a:r>
                      <a:endParaRPr lang="en-US" sz="1800" b="1" i="0" u="none" strike="noStrike">
                        <a:solidFill>
                          <a:schemeClr val="bg1"/>
                        </a:solidFill>
                        <a:effectLst/>
                        <a:latin typeface="Calibri" panose="020F0502020204030204" pitchFamily="34" charset="0"/>
                      </a:endParaRPr>
                    </a:p>
                  </a:txBody>
                  <a:tcPr marL="0" marR="0" marT="0" marB="0" anchor="ctr">
                    <a:lnL w="28575"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ysDash"/>
                      <a:round/>
                      <a:headEnd type="none" w="med" len="med"/>
                      <a:tailEnd type="none" w="med" len="med"/>
                    </a:lnR>
                    <a:lnT w="12700" cap="flat" cmpd="sng" algn="ctr">
                      <a:solidFill>
                        <a:schemeClr val="bg2">
                          <a:lumMod val="90000"/>
                        </a:schemeClr>
                      </a:solidFill>
                      <a:prstDash val="sysDash"/>
                      <a:round/>
                      <a:headEnd type="none" w="med" len="med"/>
                      <a:tailEnd type="none" w="med" len="med"/>
                    </a:lnT>
                    <a:lnB w="12700" cap="flat" cmpd="sng" algn="ctr">
                      <a:solidFill>
                        <a:schemeClr val="bg2">
                          <a:lumMod val="90000"/>
                        </a:schemeClr>
                      </a:solidFill>
                      <a:prstDash val="sysDash"/>
                      <a:round/>
                      <a:headEnd type="none" w="med" len="med"/>
                      <a:tailEnd type="none" w="med" len="med"/>
                    </a:lnB>
                    <a:solidFill>
                      <a:srgbClr val="252C25"/>
                    </a:solidFill>
                  </a:tcPr>
                </a:tc>
                <a:tc>
                  <a:txBody>
                    <a:bodyPr/>
                    <a:lstStyle/>
                    <a:p>
                      <a:pPr algn="ctr" fontAlgn="b"/>
                      <a:r>
                        <a:rPr lang="en-US" sz="1800" u="none" strike="noStrike">
                          <a:solidFill>
                            <a:schemeClr val="bg1"/>
                          </a:solidFill>
                          <a:effectLst/>
                        </a:rPr>
                        <a:t>Production, Test and Training Requirements</a:t>
                      </a:r>
                      <a:endParaRPr lang="en-US" sz="1800" b="0" i="0" u="none" strike="noStrike">
                        <a:solidFill>
                          <a:schemeClr val="bg1"/>
                        </a:solidFill>
                        <a:effectLst/>
                        <a:latin typeface="Calibri" panose="020F0502020204030204" pitchFamily="34" charset="0"/>
                      </a:endParaRPr>
                    </a:p>
                  </a:txBody>
                  <a:tcPr marL="0" marR="0" marT="0" marB="0" anchor="ctr">
                    <a:lnL w="12700" cap="flat" cmpd="sng" algn="ctr">
                      <a:solidFill>
                        <a:schemeClr val="bg2">
                          <a:lumMod val="90000"/>
                        </a:schemeClr>
                      </a:solidFill>
                      <a:prstDash val="sysDash"/>
                      <a:round/>
                      <a:headEnd type="none" w="med" len="med"/>
                      <a:tailEnd type="none" w="med" len="med"/>
                    </a:lnL>
                    <a:lnR w="28575"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ysDash"/>
                      <a:round/>
                      <a:headEnd type="none" w="med" len="med"/>
                      <a:tailEnd type="none" w="med" len="med"/>
                    </a:lnT>
                    <a:lnB w="12700" cap="flat" cmpd="sng" algn="ctr">
                      <a:solidFill>
                        <a:schemeClr val="bg2">
                          <a:lumMod val="90000"/>
                        </a:schemeClr>
                      </a:solidFill>
                      <a:prstDash val="sysDash"/>
                      <a:round/>
                      <a:headEnd type="none" w="med" len="med"/>
                      <a:tailEnd type="none" w="med" len="med"/>
                    </a:lnB>
                    <a:noFill/>
                  </a:tcPr>
                </a:tc>
                <a:extLst>
                  <a:ext uri="{0D108BD9-81ED-4DB2-BD59-A6C34878D82A}">
                    <a16:rowId xmlns:a16="http://schemas.microsoft.com/office/drawing/2014/main" val="1591362355"/>
                  </a:ext>
                </a:extLst>
              </a:tr>
              <a:tr h="382308">
                <a:tc>
                  <a:txBody>
                    <a:bodyPr/>
                    <a:lstStyle/>
                    <a:p>
                      <a:pPr algn="ctr" fontAlgn="b"/>
                      <a:r>
                        <a:rPr lang="en-US" sz="1800" b="1" u="none" strike="noStrike">
                          <a:solidFill>
                            <a:schemeClr val="bg1"/>
                          </a:solidFill>
                          <a:effectLst/>
                        </a:rPr>
                        <a:t>PER</a:t>
                      </a:r>
                      <a:endParaRPr lang="en-US" sz="1800" b="1" i="0" u="none" strike="noStrike">
                        <a:solidFill>
                          <a:schemeClr val="bg1"/>
                        </a:solidFill>
                        <a:effectLst/>
                        <a:latin typeface="Calibri" panose="020F0502020204030204" pitchFamily="34" charset="0"/>
                      </a:endParaRPr>
                    </a:p>
                  </a:txBody>
                  <a:tcPr marL="0" marR="0" marT="0" marB="0" anchor="ctr">
                    <a:lnL w="28575"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ysDash"/>
                      <a:round/>
                      <a:headEnd type="none" w="med" len="med"/>
                      <a:tailEnd type="none" w="med" len="med"/>
                    </a:lnR>
                    <a:lnT w="12700" cap="flat" cmpd="sng" algn="ctr">
                      <a:solidFill>
                        <a:schemeClr val="bg2">
                          <a:lumMod val="90000"/>
                        </a:schemeClr>
                      </a:solidFill>
                      <a:prstDash val="sysDash"/>
                      <a:round/>
                      <a:headEnd type="none" w="med" len="med"/>
                      <a:tailEnd type="none" w="med" len="med"/>
                    </a:lnT>
                    <a:lnB w="12700" cap="flat" cmpd="sng" algn="ctr">
                      <a:solidFill>
                        <a:schemeClr val="bg2">
                          <a:lumMod val="90000"/>
                        </a:schemeClr>
                      </a:solidFill>
                      <a:prstDash val="sysDash"/>
                      <a:round/>
                      <a:headEnd type="none" w="med" len="med"/>
                      <a:tailEnd type="none" w="med" len="med"/>
                    </a:lnB>
                    <a:solidFill>
                      <a:srgbClr val="252C25"/>
                    </a:solidFill>
                  </a:tcPr>
                </a:tc>
                <a:tc>
                  <a:txBody>
                    <a:bodyPr/>
                    <a:lstStyle/>
                    <a:p>
                      <a:pPr algn="ctr" fontAlgn="b"/>
                      <a:r>
                        <a:rPr lang="en-US" sz="1800" u="none" strike="noStrike">
                          <a:solidFill>
                            <a:schemeClr val="bg1"/>
                          </a:solidFill>
                          <a:effectLst/>
                        </a:rPr>
                        <a:t>System Performance Requirements</a:t>
                      </a:r>
                      <a:endParaRPr lang="en-US" sz="1800" b="0" i="0" u="none" strike="noStrike">
                        <a:solidFill>
                          <a:schemeClr val="bg1"/>
                        </a:solidFill>
                        <a:effectLst/>
                        <a:latin typeface="Calibri" panose="020F0502020204030204" pitchFamily="34" charset="0"/>
                      </a:endParaRPr>
                    </a:p>
                  </a:txBody>
                  <a:tcPr marL="0" marR="0" marT="0" marB="0" anchor="ctr">
                    <a:lnL w="12700" cap="flat" cmpd="sng" algn="ctr">
                      <a:solidFill>
                        <a:schemeClr val="bg2">
                          <a:lumMod val="90000"/>
                        </a:schemeClr>
                      </a:solidFill>
                      <a:prstDash val="sysDash"/>
                      <a:round/>
                      <a:headEnd type="none" w="med" len="med"/>
                      <a:tailEnd type="none" w="med" len="med"/>
                    </a:lnL>
                    <a:lnR w="28575"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ysDash"/>
                      <a:round/>
                      <a:headEnd type="none" w="med" len="med"/>
                      <a:tailEnd type="none" w="med" len="med"/>
                    </a:lnT>
                    <a:lnB w="12700" cap="flat" cmpd="sng" algn="ctr">
                      <a:solidFill>
                        <a:schemeClr val="bg2">
                          <a:lumMod val="90000"/>
                        </a:schemeClr>
                      </a:solidFill>
                      <a:prstDash val="sysDash"/>
                      <a:round/>
                      <a:headEnd type="none" w="med" len="med"/>
                      <a:tailEnd type="none" w="med" len="med"/>
                    </a:lnB>
                    <a:noFill/>
                  </a:tcPr>
                </a:tc>
                <a:extLst>
                  <a:ext uri="{0D108BD9-81ED-4DB2-BD59-A6C34878D82A}">
                    <a16:rowId xmlns:a16="http://schemas.microsoft.com/office/drawing/2014/main" val="2236083501"/>
                  </a:ext>
                </a:extLst>
              </a:tr>
              <a:tr h="398931">
                <a:tc>
                  <a:txBody>
                    <a:bodyPr/>
                    <a:lstStyle/>
                    <a:p>
                      <a:pPr algn="ctr" fontAlgn="b"/>
                      <a:r>
                        <a:rPr lang="en-US" sz="1800" b="1" u="none" strike="noStrike">
                          <a:solidFill>
                            <a:schemeClr val="bg1"/>
                          </a:solidFill>
                          <a:effectLst/>
                        </a:rPr>
                        <a:t>SEC</a:t>
                      </a:r>
                      <a:endParaRPr lang="en-US" sz="1800" b="1" i="0" u="none" strike="noStrike">
                        <a:solidFill>
                          <a:schemeClr val="bg1"/>
                        </a:solidFill>
                        <a:effectLst/>
                        <a:latin typeface="Calibri" panose="020F0502020204030204" pitchFamily="34" charset="0"/>
                      </a:endParaRPr>
                    </a:p>
                  </a:txBody>
                  <a:tcPr marL="0" marR="0" marT="0" marB="0" anchor="ctr">
                    <a:lnL w="28575"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ysDash"/>
                      <a:round/>
                      <a:headEnd type="none" w="med" len="med"/>
                      <a:tailEnd type="none" w="med" len="med"/>
                    </a:lnR>
                    <a:lnT w="12700" cap="flat" cmpd="sng" algn="ctr">
                      <a:solidFill>
                        <a:schemeClr val="bg2">
                          <a:lumMod val="90000"/>
                        </a:schemeClr>
                      </a:solidFill>
                      <a:prstDash val="sysDash"/>
                      <a:round/>
                      <a:headEnd type="none" w="med" len="med"/>
                      <a:tailEnd type="none" w="med" len="med"/>
                    </a:lnT>
                    <a:lnB w="12700" cap="flat" cmpd="sng" algn="ctr">
                      <a:solidFill>
                        <a:schemeClr val="bg2">
                          <a:lumMod val="90000"/>
                        </a:schemeClr>
                      </a:solidFill>
                      <a:prstDash val="sysDash"/>
                      <a:round/>
                      <a:headEnd type="none" w="med" len="med"/>
                      <a:tailEnd type="none" w="med" len="med"/>
                    </a:lnB>
                    <a:solidFill>
                      <a:srgbClr val="252C25"/>
                    </a:solidFill>
                  </a:tcPr>
                </a:tc>
                <a:tc>
                  <a:txBody>
                    <a:bodyPr/>
                    <a:lstStyle/>
                    <a:p>
                      <a:pPr algn="ctr" fontAlgn="b"/>
                      <a:r>
                        <a:rPr lang="en-US" sz="1800" u="none" strike="noStrike">
                          <a:solidFill>
                            <a:schemeClr val="bg1"/>
                          </a:solidFill>
                          <a:effectLst/>
                        </a:rPr>
                        <a:t>Security </a:t>
                      </a:r>
                      <a:endParaRPr lang="en-US" sz="1800" b="0" i="0" u="none" strike="noStrike">
                        <a:solidFill>
                          <a:schemeClr val="bg1"/>
                        </a:solidFill>
                        <a:effectLst/>
                        <a:latin typeface="Calibri" panose="020F0502020204030204" pitchFamily="34" charset="0"/>
                      </a:endParaRPr>
                    </a:p>
                  </a:txBody>
                  <a:tcPr marL="0" marR="0" marT="0" marB="0" anchor="ctr">
                    <a:lnL w="12700" cap="flat" cmpd="sng" algn="ctr">
                      <a:solidFill>
                        <a:schemeClr val="bg2">
                          <a:lumMod val="90000"/>
                        </a:schemeClr>
                      </a:solidFill>
                      <a:prstDash val="sysDash"/>
                      <a:round/>
                      <a:headEnd type="none" w="med" len="med"/>
                      <a:tailEnd type="none" w="med" len="med"/>
                    </a:lnL>
                    <a:lnR w="28575"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ysDash"/>
                      <a:round/>
                      <a:headEnd type="none" w="med" len="med"/>
                      <a:tailEnd type="none" w="med" len="med"/>
                    </a:lnT>
                    <a:lnB w="12700" cap="flat" cmpd="sng" algn="ctr">
                      <a:solidFill>
                        <a:schemeClr val="bg2">
                          <a:lumMod val="90000"/>
                        </a:schemeClr>
                      </a:solidFill>
                      <a:prstDash val="sysDash"/>
                      <a:round/>
                      <a:headEnd type="none" w="med" len="med"/>
                      <a:tailEnd type="none" w="med" len="med"/>
                    </a:lnB>
                    <a:noFill/>
                  </a:tcPr>
                </a:tc>
                <a:extLst>
                  <a:ext uri="{0D108BD9-81ED-4DB2-BD59-A6C34878D82A}">
                    <a16:rowId xmlns:a16="http://schemas.microsoft.com/office/drawing/2014/main" val="683919436"/>
                  </a:ext>
                </a:extLst>
              </a:tr>
              <a:tr h="467014">
                <a:tc>
                  <a:txBody>
                    <a:bodyPr/>
                    <a:lstStyle/>
                    <a:p>
                      <a:pPr algn="ctr" fontAlgn="b"/>
                      <a:r>
                        <a:rPr lang="en-US" sz="1800" b="1" u="none" strike="noStrike">
                          <a:solidFill>
                            <a:schemeClr val="bg1"/>
                          </a:solidFill>
                          <a:effectLst/>
                        </a:rPr>
                        <a:t>REL</a:t>
                      </a:r>
                      <a:endParaRPr lang="en-US" sz="1800" b="1" i="0" u="none" strike="noStrike">
                        <a:solidFill>
                          <a:schemeClr val="bg1"/>
                        </a:solidFill>
                        <a:effectLst/>
                        <a:latin typeface="Calibri" panose="020F0502020204030204" pitchFamily="34" charset="0"/>
                      </a:endParaRPr>
                    </a:p>
                  </a:txBody>
                  <a:tcPr marL="0" marR="0" marT="0" marB="0" anchor="ctr">
                    <a:lnL w="28575"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ysDash"/>
                      <a:round/>
                      <a:headEnd type="none" w="med" len="med"/>
                      <a:tailEnd type="none" w="med" len="med"/>
                    </a:lnR>
                    <a:lnT w="12700" cap="flat" cmpd="sng" algn="ctr">
                      <a:solidFill>
                        <a:schemeClr val="bg2">
                          <a:lumMod val="90000"/>
                        </a:schemeClr>
                      </a:solidFill>
                      <a:prstDash val="sysDash"/>
                      <a:round/>
                      <a:headEnd type="none" w="med" len="med"/>
                      <a:tailEnd type="none" w="med" len="med"/>
                    </a:lnT>
                    <a:lnB w="12700" cap="flat" cmpd="sng" algn="ctr">
                      <a:solidFill>
                        <a:schemeClr val="bg2">
                          <a:lumMod val="90000"/>
                        </a:schemeClr>
                      </a:solidFill>
                      <a:prstDash val="sysDash"/>
                      <a:round/>
                      <a:headEnd type="none" w="med" len="med"/>
                      <a:tailEnd type="none" w="med" len="med"/>
                    </a:lnB>
                    <a:solidFill>
                      <a:srgbClr val="252C25"/>
                    </a:solidFill>
                  </a:tcPr>
                </a:tc>
                <a:tc>
                  <a:txBody>
                    <a:bodyPr/>
                    <a:lstStyle/>
                    <a:p>
                      <a:pPr algn="ctr" fontAlgn="b"/>
                      <a:r>
                        <a:rPr lang="en-US" sz="1800" u="none" strike="noStrike">
                          <a:solidFill>
                            <a:schemeClr val="bg1"/>
                          </a:solidFill>
                          <a:effectLst/>
                        </a:rPr>
                        <a:t>Reliability and Availability </a:t>
                      </a:r>
                      <a:endParaRPr lang="en-US" sz="1800" b="0" i="0" u="none" strike="noStrike">
                        <a:solidFill>
                          <a:schemeClr val="bg1"/>
                        </a:solidFill>
                        <a:effectLst/>
                        <a:latin typeface="Calibri" panose="020F0502020204030204" pitchFamily="34" charset="0"/>
                      </a:endParaRPr>
                    </a:p>
                  </a:txBody>
                  <a:tcPr marL="0" marR="0" marT="0" marB="0" anchor="ctr">
                    <a:lnL w="12700" cap="flat" cmpd="sng" algn="ctr">
                      <a:solidFill>
                        <a:schemeClr val="bg2">
                          <a:lumMod val="90000"/>
                        </a:schemeClr>
                      </a:solidFill>
                      <a:prstDash val="sysDash"/>
                      <a:round/>
                      <a:headEnd type="none" w="med" len="med"/>
                      <a:tailEnd type="none" w="med" len="med"/>
                    </a:lnL>
                    <a:lnR w="28575"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ysDash"/>
                      <a:round/>
                      <a:headEnd type="none" w="med" len="med"/>
                      <a:tailEnd type="none" w="med" len="med"/>
                    </a:lnT>
                    <a:lnB w="12700" cap="flat" cmpd="sng" algn="ctr">
                      <a:solidFill>
                        <a:schemeClr val="bg2">
                          <a:lumMod val="90000"/>
                        </a:schemeClr>
                      </a:solidFill>
                      <a:prstDash val="sysDash"/>
                      <a:round/>
                      <a:headEnd type="none" w="med" len="med"/>
                      <a:tailEnd type="none" w="med" len="med"/>
                    </a:lnB>
                    <a:noFill/>
                  </a:tcPr>
                </a:tc>
                <a:extLst>
                  <a:ext uri="{0D108BD9-81ED-4DB2-BD59-A6C34878D82A}">
                    <a16:rowId xmlns:a16="http://schemas.microsoft.com/office/drawing/2014/main" val="3213915321"/>
                  </a:ext>
                </a:extLst>
              </a:tr>
              <a:tr h="334317">
                <a:tc>
                  <a:txBody>
                    <a:bodyPr/>
                    <a:lstStyle/>
                    <a:p>
                      <a:pPr algn="ctr" fontAlgn="b"/>
                      <a:r>
                        <a:rPr lang="en-US" sz="1800" b="1" u="none" strike="noStrike">
                          <a:solidFill>
                            <a:schemeClr val="bg1"/>
                          </a:solidFill>
                          <a:effectLst/>
                        </a:rPr>
                        <a:t>REG</a:t>
                      </a:r>
                      <a:endParaRPr lang="en-US" sz="1800" b="1" i="0" u="none" strike="noStrike">
                        <a:solidFill>
                          <a:schemeClr val="bg1"/>
                        </a:solidFill>
                        <a:effectLst/>
                        <a:latin typeface="Calibri" panose="020F0502020204030204" pitchFamily="34" charset="0"/>
                      </a:endParaRPr>
                    </a:p>
                  </a:txBody>
                  <a:tcPr marL="0" marR="0" marT="0" marB="0" anchor="ctr">
                    <a:lnL w="28575"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ysDash"/>
                      <a:round/>
                      <a:headEnd type="none" w="med" len="med"/>
                      <a:tailEnd type="none" w="med" len="med"/>
                    </a:lnR>
                    <a:lnT w="12700" cap="flat" cmpd="sng" algn="ctr">
                      <a:solidFill>
                        <a:schemeClr val="bg2">
                          <a:lumMod val="90000"/>
                        </a:schemeClr>
                      </a:solidFill>
                      <a:prstDash val="sysDash"/>
                      <a:round/>
                      <a:headEnd type="none" w="med" len="med"/>
                      <a:tailEnd type="none" w="med" len="med"/>
                    </a:lnT>
                    <a:lnB w="28575" cap="flat" cmpd="sng" algn="ctr">
                      <a:solidFill>
                        <a:schemeClr val="bg2">
                          <a:lumMod val="90000"/>
                        </a:schemeClr>
                      </a:solidFill>
                      <a:prstDash val="solid"/>
                      <a:round/>
                      <a:headEnd type="none" w="med" len="med"/>
                      <a:tailEnd type="none" w="med" len="med"/>
                    </a:lnB>
                    <a:solidFill>
                      <a:srgbClr val="252C25"/>
                    </a:solidFill>
                  </a:tcPr>
                </a:tc>
                <a:tc>
                  <a:txBody>
                    <a:bodyPr/>
                    <a:lstStyle/>
                    <a:p>
                      <a:pPr algn="ctr" fontAlgn="b"/>
                      <a:r>
                        <a:rPr lang="en-US" sz="1800" u="none" strike="noStrike">
                          <a:solidFill>
                            <a:schemeClr val="bg1"/>
                          </a:solidFill>
                          <a:effectLst/>
                        </a:rPr>
                        <a:t>Regulatory </a:t>
                      </a:r>
                      <a:endParaRPr lang="en-US" sz="1800" b="0" i="0" u="none" strike="noStrike">
                        <a:solidFill>
                          <a:schemeClr val="bg1"/>
                        </a:solidFill>
                        <a:effectLst/>
                        <a:latin typeface="Calibri" panose="020F0502020204030204" pitchFamily="34" charset="0"/>
                      </a:endParaRPr>
                    </a:p>
                  </a:txBody>
                  <a:tcPr marL="0" marR="0" marT="0" marB="0" anchor="ctr">
                    <a:lnL w="12700" cap="flat" cmpd="sng" algn="ctr">
                      <a:solidFill>
                        <a:schemeClr val="bg2">
                          <a:lumMod val="90000"/>
                        </a:schemeClr>
                      </a:solidFill>
                      <a:prstDash val="sysDash"/>
                      <a:round/>
                      <a:headEnd type="none" w="med" len="med"/>
                      <a:tailEnd type="none" w="med" len="med"/>
                    </a:lnL>
                    <a:lnR w="28575"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ysDash"/>
                      <a:round/>
                      <a:headEnd type="none" w="med" len="med"/>
                      <a:tailEnd type="none" w="med" len="med"/>
                    </a:lnT>
                    <a:lnB w="28575"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1226600"/>
                  </a:ext>
                </a:extLst>
              </a:tr>
            </a:tbl>
          </a:graphicData>
        </a:graphic>
      </p:graphicFrame>
      <p:grpSp>
        <p:nvGrpSpPr>
          <p:cNvPr id="31" name="Group 30">
            <a:extLst>
              <a:ext uri="{FF2B5EF4-FFF2-40B4-BE49-F238E27FC236}">
                <a16:creationId xmlns:a16="http://schemas.microsoft.com/office/drawing/2014/main" id="{9A5C99CB-FDEF-7290-C9D4-E8797B9E0FBB}"/>
              </a:ext>
            </a:extLst>
          </p:cNvPr>
          <p:cNvGrpSpPr/>
          <p:nvPr/>
        </p:nvGrpSpPr>
        <p:grpSpPr>
          <a:xfrm>
            <a:off x="6655644" y="4658314"/>
            <a:ext cx="4797342" cy="1750554"/>
            <a:chOff x="5970573" y="4377763"/>
            <a:chExt cx="4797342" cy="1750554"/>
          </a:xfrm>
        </p:grpSpPr>
        <p:sp>
          <p:nvSpPr>
            <p:cNvPr id="30" name="Rounded Rectangle 11">
              <a:extLst>
                <a:ext uri="{FF2B5EF4-FFF2-40B4-BE49-F238E27FC236}">
                  <a16:creationId xmlns:a16="http://schemas.microsoft.com/office/drawing/2014/main" id="{19C9841A-A4C9-CE03-7067-D72E0DB25B7C}"/>
                </a:ext>
              </a:extLst>
            </p:cNvPr>
            <p:cNvSpPr/>
            <p:nvPr/>
          </p:nvSpPr>
          <p:spPr>
            <a:xfrm>
              <a:off x="6750161" y="4377763"/>
              <a:ext cx="3211501" cy="655895"/>
            </a:xfrm>
            <a:prstGeom prst="roundRect">
              <a:avLst/>
            </a:prstGeom>
            <a:solidFill>
              <a:srgbClr val="797667"/>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Calibri" panose="020F0502020204030204"/>
                  <a:ea typeface="+mn-ea"/>
                  <a:cs typeface="+mn-cs"/>
                </a:rPr>
                <a:t>Requirement Taxonomy</a:t>
              </a:r>
            </a:p>
          </p:txBody>
        </p:sp>
        <p:grpSp>
          <p:nvGrpSpPr>
            <p:cNvPr id="24" name="Group 23">
              <a:extLst>
                <a:ext uri="{FF2B5EF4-FFF2-40B4-BE49-F238E27FC236}">
                  <a16:creationId xmlns:a16="http://schemas.microsoft.com/office/drawing/2014/main" id="{AE17D386-76C9-9990-9144-339911658CD7}"/>
                </a:ext>
              </a:extLst>
            </p:cNvPr>
            <p:cNvGrpSpPr/>
            <p:nvPr/>
          </p:nvGrpSpPr>
          <p:grpSpPr>
            <a:xfrm>
              <a:off x="5970573" y="4742766"/>
              <a:ext cx="4797342" cy="1385551"/>
              <a:chOff x="7156697" y="4703620"/>
              <a:chExt cx="4047710" cy="1132108"/>
            </a:xfrm>
          </p:grpSpPr>
          <p:sp>
            <p:nvSpPr>
              <p:cNvPr id="19" name="Rounded Rectangular Callout 13">
                <a:extLst>
                  <a:ext uri="{FF2B5EF4-FFF2-40B4-BE49-F238E27FC236}">
                    <a16:creationId xmlns:a16="http://schemas.microsoft.com/office/drawing/2014/main" id="{182E777C-CAFB-1541-8954-34F5624D9FC6}"/>
                  </a:ext>
                </a:extLst>
              </p:cNvPr>
              <p:cNvSpPr/>
              <p:nvPr/>
            </p:nvSpPr>
            <p:spPr>
              <a:xfrm>
                <a:off x="7223801" y="4703620"/>
                <a:ext cx="3911681" cy="1132108"/>
              </a:xfrm>
              <a:prstGeom prst="wedgeRoundRectCallout">
                <a:avLst>
                  <a:gd name="adj1" fmla="val 55804"/>
                  <a:gd name="adj2" fmla="val 20897"/>
                  <a:gd name="adj3" fmla="val 16667"/>
                </a:avLst>
              </a:prstGeom>
              <a:solidFill>
                <a:srgbClr val="433C38"/>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a:ea typeface="+mn-ea"/>
                    <a:cs typeface="+mn-cs"/>
                  </a:rPr>
                  <a:t>DBM_1</a:t>
                </a:r>
                <a:r>
                  <a:rPr kumimoji="0" lang="en-US" sz="4000" b="0" i="0" u="none" strike="noStrike" kern="1200" cap="none" spc="0" normalizeH="0" baseline="0" noProof="0">
                    <a:ln>
                      <a:noFill/>
                    </a:ln>
                    <a:solidFill>
                      <a:srgbClr val="00B0F0"/>
                    </a:solidFill>
                    <a:effectLst/>
                    <a:uLnTx/>
                    <a:uFillTx/>
                    <a:latin typeface="Calibri" panose="020F0502020204030204"/>
                    <a:ea typeface="+mn-ea"/>
                    <a:cs typeface="+mn-cs"/>
                  </a:rPr>
                  <a:t> </a:t>
                </a:r>
              </a:p>
            </p:txBody>
          </p:sp>
          <p:sp>
            <p:nvSpPr>
              <p:cNvPr id="20" name="TextBox 18">
                <a:extLst>
                  <a:ext uri="{FF2B5EF4-FFF2-40B4-BE49-F238E27FC236}">
                    <a16:creationId xmlns:a16="http://schemas.microsoft.com/office/drawing/2014/main" id="{1D187DC1-375C-7BF4-2C8C-006E7427141F}"/>
                  </a:ext>
                </a:extLst>
              </p:cNvPr>
              <p:cNvSpPr txBox="1"/>
              <p:nvPr/>
            </p:nvSpPr>
            <p:spPr>
              <a:xfrm>
                <a:off x="9835186" y="5265573"/>
                <a:ext cx="1369221" cy="42751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7E6E6"/>
                    </a:solidFill>
                    <a:effectLst/>
                    <a:uLnTx/>
                    <a:uFillTx/>
                    <a:latin typeface="Calibri" panose="020F0502020204030204"/>
                    <a:ea typeface="+mn-ea"/>
                    <a:cs typeface="+mn-cs"/>
                  </a:rPr>
                  <a:t>Requirement Number</a:t>
                </a:r>
              </a:p>
            </p:txBody>
          </p:sp>
          <p:cxnSp>
            <p:nvCxnSpPr>
              <p:cNvPr id="21" name="Straight Arrow Connector 20">
                <a:extLst>
                  <a:ext uri="{FF2B5EF4-FFF2-40B4-BE49-F238E27FC236}">
                    <a16:creationId xmlns:a16="http://schemas.microsoft.com/office/drawing/2014/main" id="{DC37ED0B-192D-C843-D4BF-7DF99BA02BB6}"/>
                  </a:ext>
                </a:extLst>
              </p:cNvPr>
              <p:cNvCxnSpPr>
                <a:cxnSpLocks/>
              </p:cNvCxnSpPr>
              <p:nvPr/>
            </p:nvCxnSpPr>
            <p:spPr>
              <a:xfrm>
                <a:off x="9717526" y="5269848"/>
                <a:ext cx="323024" cy="12985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2">
                <a:extLst>
                  <a:ext uri="{FF2B5EF4-FFF2-40B4-BE49-F238E27FC236}">
                    <a16:creationId xmlns:a16="http://schemas.microsoft.com/office/drawing/2014/main" id="{C7EFF7A8-55E5-5427-9796-5758A4C7B735}"/>
                  </a:ext>
                </a:extLst>
              </p:cNvPr>
              <p:cNvSpPr txBox="1"/>
              <p:nvPr/>
            </p:nvSpPr>
            <p:spPr>
              <a:xfrm>
                <a:off x="7156697" y="5268142"/>
                <a:ext cx="1501430" cy="427513"/>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7E6E6"/>
                    </a:solidFill>
                    <a:effectLst/>
                    <a:uLnTx/>
                    <a:uFillTx/>
                    <a:latin typeface="Calibri" panose="020F0502020204030204"/>
                    <a:ea typeface="+mn-ea"/>
                    <a:cs typeface="+mn-cs"/>
                  </a:rPr>
                  <a:t>Requirement Category</a:t>
                </a:r>
              </a:p>
            </p:txBody>
          </p:sp>
          <p:cxnSp>
            <p:nvCxnSpPr>
              <p:cNvPr id="23" name="Straight Arrow Connector 22">
                <a:extLst>
                  <a:ext uri="{FF2B5EF4-FFF2-40B4-BE49-F238E27FC236}">
                    <a16:creationId xmlns:a16="http://schemas.microsoft.com/office/drawing/2014/main" id="{FF4F69F0-1B38-18CC-E5A4-799392FCA800}"/>
                  </a:ext>
                </a:extLst>
              </p:cNvPr>
              <p:cNvCxnSpPr>
                <a:cxnSpLocks/>
              </p:cNvCxnSpPr>
              <p:nvPr/>
            </p:nvCxnSpPr>
            <p:spPr>
              <a:xfrm flipH="1">
                <a:off x="8476788" y="5265573"/>
                <a:ext cx="311686" cy="193717"/>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2" name="TextBox 31">
            <a:extLst>
              <a:ext uri="{FF2B5EF4-FFF2-40B4-BE49-F238E27FC236}">
                <a16:creationId xmlns:a16="http://schemas.microsoft.com/office/drawing/2014/main" id="{DE25AB1F-9176-5D2E-4795-E02CD9C44D86}"/>
              </a:ext>
            </a:extLst>
          </p:cNvPr>
          <p:cNvSpPr txBox="1"/>
          <p:nvPr/>
        </p:nvSpPr>
        <p:spPr>
          <a:xfrm>
            <a:off x="366630" y="1582736"/>
            <a:ext cx="5611151" cy="2246769"/>
          </a:xfrm>
          <a:prstGeom prst="rect">
            <a:avLst/>
          </a:prstGeom>
          <a:solidFill>
            <a:srgbClr val="B9C09B"/>
          </a:solidFill>
          <a:ln w="57150">
            <a:solidFill>
              <a:schemeClr val="accent4"/>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effectLst>
                  <a:outerShdw blurRad="38100" dist="38100" dir="2700000" algn="tl">
                    <a:srgbClr val="000000">
                      <a:alpha val="43137"/>
                    </a:srgbClr>
                  </a:outerShdw>
                </a:effectLst>
                <a:uLnTx/>
                <a:uFillTx/>
                <a:latin typeface="Calibri" panose="020F0502020204030204"/>
                <a:ea typeface="+mn-ea"/>
                <a:cs typeface="+mn-cs"/>
              </a:rPr>
              <a:t>S - </a:t>
            </a:r>
            <a:r>
              <a:rPr kumimoji="0" lang="en-US" sz="2400" b="1" i="0" u="none" strike="noStrike" kern="1200" cap="none" spc="0" normalizeH="0" baseline="0" noProof="0">
                <a:ln>
                  <a:noFill/>
                </a:ln>
                <a:effectLst>
                  <a:outerShdw blurRad="38100" dist="38100" dir="2700000" algn="tl">
                    <a:srgbClr val="000000">
                      <a:alpha val="43137"/>
                    </a:srgbClr>
                  </a:outerShdw>
                </a:effectLst>
                <a:uLnTx/>
                <a:uFillTx/>
                <a:latin typeface="Calibri" panose="020F0502020204030204"/>
                <a:ea typeface="+mn-ea"/>
                <a:cs typeface="+mn-cs"/>
              </a:rPr>
              <a:t>Specific (simple, sensible, significant)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effectLst>
                  <a:outerShdw blurRad="38100" dist="38100" dir="2700000" algn="tl">
                    <a:srgbClr val="000000">
                      <a:alpha val="43137"/>
                    </a:srgbClr>
                  </a:outerShdw>
                </a:effectLst>
                <a:uLnTx/>
                <a:uFillTx/>
                <a:latin typeface="Calibri" panose="020F0502020204030204"/>
                <a:ea typeface="+mn-ea"/>
                <a:cs typeface="+mn-cs"/>
              </a:rPr>
              <a:t>M - </a:t>
            </a:r>
            <a:r>
              <a:rPr kumimoji="0" lang="en-US" sz="2400" b="1" i="0" u="none" strike="noStrike" kern="1200" cap="none" spc="0" normalizeH="0" baseline="0" noProof="0">
                <a:ln>
                  <a:noFill/>
                </a:ln>
                <a:effectLst>
                  <a:outerShdw blurRad="38100" dist="38100" dir="2700000" algn="tl">
                    <a:srgbClr val="000000">
                      <a:alpha val="43137"/>
                    </a:srgbClr>
                  </a:outerShdw>
                </a:effectLst>
                <a:uLnTx/>
                <a:uFillTx/>
                <a:latin typeface="Calibri" panose="020F0502020204030204"/>
                <a:ea typeface="+mn-ea"/>
                <a:cs typeface="+mn-cs"/>
              </a:rPr>
              <a:t>Measurable (meaningful, motivating)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effectLst>
                  <a:outerShdw blurRad="38100" dist="38100" dir="2700000" algn="tl">
                    <a:srgbClr val="000000">
                      <a:alpha val="43137"/>
                    </a:srgbClr>
                  </a:outerShdw>
                </a:effectLst>
                <a:uLnTx/>
                <a:uFillTx/>
                <a:latin typeface="Calibri" panose="020F0502020204030204"/>
                <a:ea typeface="+mn-ea"/>
                <a:cs typeface="+mn-cs"/>
              </a:rPr>
              <a:t>A - </a:t>
            </a:r>
            <a:r>
              <a:rPr kumimoji="0" lang="en-US" sz="2400" b="1" i="0" u="none" strike="noStrike" kern="1200" cap="none" spc="0" normalizeH="0" baseline="0" noProof="0">
                <a:ln>
                  <a:noFill/>
                </a:ln>
                <a:effectLst>
                  <a:outerShdw blurRad="38100" dist="38100" dir="2700000" algn="tl">
                    <a:srgbClr val="000000">
                      <a:alpha val="43137"/>
                    </a:srgbClr>
                  </a:outerShdw>
                </a:effectLst>
                <a:uLnTx/>
                <a:uFillTx/>
                <a:latin typeface="Calibri" panose="020F0502020204030204"/>
                <a:ea typeface="+mn-ea"/>
                <a:cs typeface="+mn-cs"/>
              </a:rPr>
              <a:t>Achievable (agreed, attainable)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effectLst>
                  <a:outerShdw blurRad="38100" dist="38100" dir="2700000" algn="tl">
                    <a:srgbClr val="000000">
                      <a:alpha val="43137"/>
                    </a:srgbClr>
                  </a:outerShdw>
                </a:effectLst>
                <a:uLnTx/>
                <a:uFillTx/>
                <a:latin typeface="Calibri" panose="020F0502020204030204"/>
                <a:ea typeface="+mn-ea"/>
                <a:cs typeface="+mn-cs"/>
              </a:rPr>
              <a:t>R - </a:t>
            </a:r>
            <a:r>
              <a:rPr kumimoji="0" lang="en-US" sz="2400" b="1" i="0" u="none" strike="noStrike" kern="1200" cap="none" spc="0" normalizeH="0" baseline="0" noProof="0">
                <a:ln>
                  <a:noFill/>
                </a:ln>
                <a:effectLst>
                  <a:outerShdw blurRad="38100" dist="38100" dir="2700000" algn="tl">
                    <a:srgbClr val="000000">
                      <a:alpha val="43137"/>
                    </a:srgbClr>
                  </a:outerShdw>
                </a:effectLst>
                <a:uLnTx/>
                <a:uFillTx/>
                <a:latin typeface="Calibri" panose="020F0502020204030204"/>
                <a:ea typeface="+mn-ea"/>
                <a:cs typeface="+mn-cs"/>
              </a:rPr>
              <a:t>Relevant (reasonable, realistic)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effectLst>
                  <a:outerShdw blurRad="38100" dist="38100" dir="2700000" algn="tl">
                    <a:srgbClr val="000000">
                      <a:alpha val="43137"/>
                    </a:srgbClr>
                  </a:outerShdw>
                </a:effectLst>
                <a:uLnTx/>
                <a:uFillTx/>
                <a:latin typeface="Calibri" panose="020F0502020204030204"/>
                <a:ea typeface="+mn-ea"/>
                <a:cs typeface="+mn-cs"/>
              </a:rPr>
              <a:t>T - </a:t>
            </a:r>
            <a:r>
              <a:rPr kumimoji="0" lang="en-US" sz="2400" b="1" i="0" u="none" strike="noStrike" kern="1200" cap="none" spc="0" normalizeH="0" baseline="0" noProof="0">
                <a:ln>
                  <a:noFill/>
                </a:ln>
                <a:effectLst>
                  <a:outerShdw blurRad="38100" dist="38100" dir="2700000" algn="tl">
                    <a:srgbClr val="000000">
                      <a:alpha val="43137"/>
                    </a:srgbClr>
                  </a:outerShdw>
                </a:effectLst>
                <a:uLnTx/>
                <a:uFillTx/>
                <a:latin typeface="Calibri" panose="020F0502020204030204"/>
                <a:ea typeface="+mn-ea"/>
                <a:cs typeface="+mn-cs"/>
              </a:rPr>
              <a:t>Time bound (time-based, time limited)</a:t>
            </a:r>
          </a:p>
        </p:txBody>
      </p:sp>
      <p:sp>
        <p:nvSpPr>
          <p:cNvPr id="16" name="TextBox 15">
            <a:extLst>
              <a:ext uri="{FF2B5EF4-FFF2-40B4-BE49-F238E27FC236}">
                <a16:creationId xmlns:a16="http://schemas.microsoft.com/office/drawing/2014/main" id="{9D176584-E8FA-7951-2C9F-B41E1FE64F45}"/>
              </a:ext>
            </a:extLst>
          </p:cNvPr>
          <p:cNvSpPr txBox="1"/>
          <p:nvPr/>
        </p:nvSpPr>
        <p:spPr>
          <a:xfrm>
            <a:off x="34576" y="6392993"/>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D7D31">
                    <a:lumMod val="60000"/>
                    <a:lumOff val="40000"/>
                  </a:srgbClr>
                </a:solidFill>
                <a:effectLst/>
                <a:uLnTx/>
                <a:uFillTx/>
                <a:latin typeface="Calibri" panose="020F0502020204030204"/>
                <a:ea typeface="+mn-ea"/>
                <a:cs typeface="Calibri"/>
              </a:rPr>
              <a:t>AS</a:t>
            </a:r>
          </a:p>
        </p:txBody>
      </p:sp>
      <p:sp>
        <p:nvSpPr>
          <p:cNvPr id="4" name="Slide Number Placeholder 1">
            <a:extLst>
              <a:ext uri="{FF2B5EF4-FFF2-40B4-BE49-F238E27FC236}">
                <a16:creationId xmlns:a16="http://schemas.microsoft.com/office/drawing/2014/main" id="{48DE02AD-8D21-28D0-1C13-326F8D6B7773}"/>
              </a:ext>
            </a:extLst>
          </p:cNvPr>
          <p:cNvSpPr txBox="1">
            <a:spLocks/>
          </p:cNvSpPr>
          <p:nvPr/>
        </p:nvSpPr>
        <p:spPr>
          <a:xfrm>
            <a:off x="9441178"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330EA680-D336-4FF7-8B7A-9848BB0A1C32}" type="slidenum">
              <a:rPr lang="en-US" smtClean="0">
                <a:solidFill>
                  <a:schemeClr val="bg2">
                    <a:lumMod val="90000"/>
                  </a:schemeClr>
                </a:solidFill>
                <a:latin typeface="Calibri" panose="020F0502020204030204"/>
              </a:rPr>
              <a:pPr>
                <a:defRPr/>
              </a:pPr>
              <a:t>22</a:t>
            </a:fld>
            <a:endParaRPr lang="en-US">
              <a:solidFill>
                <a:schemeClr val="bg2">
                  <a:lumMod val="90000"/>
                </a:schemeClr>
              </a:solidFill>
              <a:latin typeface="Calibri" panose="020F0502020204030204"/>
            </a:endParaRPr>
          </a:p>
        </p:txBody>
      </p:sp>
    </p:spTree>
    <p:extLst>
      <p:ext uri="{BB962C8B-B14F-4D97-AF65-F5344CB8AC3E}">
        <p14:creationId xmlns:p14="http://schemas.microsoft.com/office/powerpoint/2010/main" val="3042872497"/>
      </p:ext>
    </p:extLst>
  </p:cSld>
  <p:clrMapOvr>
    <a:masterClrMapping/>
  </p:clrMapOvr>
  <mc:AlternateContent xmlns:mc="http://schemas.openxmlformats.org/markup-compatibility/2006" xmlns:p14="http://schemas.microsoft.com/office/powerpoint/2010/main">
    <mc:Choice Requires="p14">
      <p:transition spd="slow" p14:dur="2000" advTm="139939"/>
    </mc:Choice>
    <mc:Fallback xmlns="">
      <p:transition spd="slow" advTm="13993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299E45D9-9CD9-5651-D4E4-A02712493D6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saturation sat="400000"/>
                    </a14:imgEffect>
                    <a14:imgEffect>
                      <a14:brightnessContrast bright="20000"/>
                    </a14:imgEffect>
                  </a14:imgLayer>
                </a14:imgProps>
              </a:ext>
            </a:extLst>
          </a:blip>
          <a:stretch>
            <a:fillRect/>
          </a:stretch>
        </p:blipFill>
        <p:spPr>
          <a:xfrm>
            <a:off x="2472565" y="1690688"/>
            <a:ext cx="9297160" cy="3386503"/>
          </a:xfrm>
          <a:prstGeom prst="rect">
            <a:avLst/>
          </a:prstGeom>
        </p:spPr>
      </p:pic>
      <p:sp>
        <p:nvSpPr>
          <p:cNvPr id="26" name="Rectangle 25">
            <a:extLst>
              <a:ext uri="{FF2B5EF4-FFF2-40B4-BE49-F238E27FC236}">
                <a16:creationId xmlns:a16="http://schemas.microsoft.com/office/drawing/2014/main" id="{D6F0D5CE-18DA-1B9C-6FD5-D2ED9E6EB769}"/>
              </a:ext>
            </a:extLst>
          </p:cNvPr>
          <p:cNvSpPr/>
          <p:nvPr/>
        </p:nvSpPr>
        <p:spPr>
          <a:xfrm>
            <a:off x="2395241" y="1958272"/>
            <a:ext cx="7324193" cy="3209039"/>
          </a:xfrm>
          <a:prstGeom prst="rect">
            <a:avLst/>
          </a:prstGeom>
          <a:solidFill>
            <a:schemeClr val="bg2">
              <a:lumMod val="2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3E11B71F-D19A-9752-4A85-E286E4CD6322}"/>
              </a:ext>
            </a:extLst>
          </p:cNvPr>
          <p:cNvCxnSpPr>
            <a:cxnSpLocks/>
          </p:cNvCxnSpPr>
          <p:nvPr/>
        </p:nvCxnSpPr>
        <p:spPr>
          <a:xfrm flipH="1">
            <a:off x="674687" y="5151109"/>
            <a:ext cx="9152359" cy="496725"/>
          </a:xfrm>
          <a:prstGeom prst="line">
            <a:avLst/>
          </a:prstGeom>
          <a:ln w="19050">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0AA3845-FA6A-31EB-9EBF-68FA4DC5C178}"/>
              </a:ext>
            </a:extLst>
          </p:cNvPr>
          <p:cNvSpPr>
            <a:spLocks noGrp="1"/>
          </p:cNvSpPr>
          <p:nvPr>
            <p:ph type="title"/>
          </p:nvPr>
        </p:nvSpPr>
        <p:spPr/>
        <p:txBody>
          <a:bodyPr/>
          <a:lstStyle/>
          <a:p>
            <a:r>
              <a:rPr lang="en-US">
                <a:latin typeface="Impact"/>
              </a:rPr>
              <a:t>4.2 Requirements Verification</a:t>
            </a:r>
            <a:endParaRPr lang="en-US"/>
          </a:p>
        </p:txBody>
      </p:sp>
      <p:graphicFrame>
        <p:nvGraphicFramePr>
          <p:cNvPr id="6" name="Table 5">
            <a:extLst>
              <a:ext uri="{FF2B5EF4-FFF2-40B4-BE49-F238E27FC236}">
                <a16:creationId xmlns:a16="http://schemas.microsoft.com/office/drawing/2014/main" id="{64FC3AD0-D229-7CB1-0930-145F36248A9D}"/>
              </a:ext>
            </a:extLst>
          </p:cNvPr>
          <p:cNvGraphicFramePr>
            <a:graphicFrameLocks noGrp="1"/>
          </p:cNvGraphicFramePr>
          <p:nvPr/>
        </p:nvGraphicFramePr>
        <p:xfrm>
          <a:off x="674687" y="2481460"/>
          <a:ext cx="7543816" cy="3209040"/>
        </p:xfrm>
        <a:graphic>
          <a:graphicData uri="http://schemas.openxmlformats.org/drawingml/2006/table">
            <a:tbl>
              <a:tblPr firstRow="1" bandRow="1">
                <a:tableStyleId>{8FD4443E-F989-4FC4-A0C8-D5A2AF1F390B}</a:tableStyleId>
              </a:tblPr>
              <a:tblGrid>
                <a:gridCol w="2424113">
                  <a:extLst>
                    <a:ext uri="{9D8B030D-6E8A-4147-A177-3AD203B41FA5}">
                      <a16:colId xmlns:a16="http://schemas.microsoft.com/office/drawing/2014/main" val="3157555976"/>
                    </a:ext>
                  </a:extLst>
                </a:gridCol>
                <a:gridCol w="5119703">
                  <a:extLst>
                    <a:ext uri="{9D8B030D-6E8A-4147-A177-3AD203B41FA5}">
                      <a16:colId xmlns:a16="http://schemas.microsoft.com/office/drawing/2014/main" val="1160541396"/>
                    </a:ext>
                  </a:extLst>
                </a:gridCol>
              </a:tblGrid>
              <a:tr h="802260">
                <a:tc>
                  <a:txBody>
                    <a:bodyPr/>
                    <a:lstStyle/>
                    <a:p>
                      <a:pPr algn="ctr" rtl="0" fontAlgn="base"/>
                      <a:r>
                        <a:rPr lang="en-US" sz="2400" b="1">
                          <a:solidFill>
                            <a:schemeClr val="accent4"/>
                          </a:solidFill>
                          <a:effectLst/>
                        </a:rPr>
                        <a:t>Inspection </a:t>
                      </a:r>
                      <a:endParaRPr lang="en-US" sz="4000" b="1">
                        <a:solidFill>
                          <a:schemeClr val="accent4"/>
                        </a:solidFill>
                        <a:effectLst/>
                      </a:endParaRPr>
                    </a:p>
                  </a:txBody>
                  <a:tcPr anchor="ctr">
                    <a:lnL w="12700" cap="flat" cmpd="sng" algn="ctr">
                      <a:solidFill>
                        <a:schemeClr val="tx1"/>
                      </a:solidFill>
                      <a:prstDash val="solid"/>
                      <a:round/>
                      <a:headEnd type="none" w="med" len="med"/>
                      <a:tailEnd type="none" w="med" len="med"/>
                    </a:lnL>
                    <a:lnR w="9525" cap="flat" cmpd="sng" algn="ctr">
                      <a:solidFill>
                        <a:schemeClr val="accent4"/>
                      </a:solidFill>
                      <a:prstDash val="sysDash"/>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accent4"/>
                      </a:solidFill>
                      <a:prstDash val="sysDash"/>
                      <a:round/>
                      <a:headEnd type="none" w="med" len="med"/>
                      <a:tailEnd type="none" w="med" len="med"/>
                    </a:lnB>
                  </a:tcPr>
                </a:tc>
                <a:tc>
                  <a:txBody>
                    <a:bodyPr/>
                    <a:lstStyle/>
                    <a:p>
                      <a:pPr algn="just" rtl="0" fontAlgn="base"/>
                      <a:r>
                        <a:rPr lang="en-US" sz="1100" b="1">
                          <a:solidFill>
                            <a:schemeClr val="bg2"/>
                          </a:solidFill>
                          <a:effectLst/>
                        </a:rPr>
                        <a:t>The non-destructive examination of a product or system using one or more of the five senses (visual, auditory, olfactory, tactile, taste). </a:t>
                      </a:r>
                      <a:endParaRPr lang="en-US" b="1">
                        <a:solidFill>
                          <a:schemeClr val="bg2"/>
                        </a:solidFill>
                        <a:effectLst/>
                      </a:endParaRPr>
                    </a:p>
                  </a:txBody>
                  <a:tcPr anchor="ctr">
                    <a:lnL w="9525" cap="flat" cmpd="sng" algn="ctr">
                      <a:solidFill>
                        <a:schemeClr val="accent4"/>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accent4"/>
                      </a:solidFill>
                      <a:prstDash val="sysDash"/>
                      <a:round/>
                      <a:headEnd type="none" w="med" len="med"/>
                      <a:tailEnd type="none" w="med" len="med"/>
                    </a:lnB>
                  </a:tcPr>
                </a:tc>
                <a:extLst>
                  <a:ext uri="{0D108BD9-81ED-4DB2-BD59-A6C34878D82A}">
                    <a16:rowId xmlns:a16="http://schemas.microsoft.com/office/drawing/2014/main" val="1687991541"/>
                  </a:ext>
                </a:extLst>
              </a:tr>
              <a:tr h="802260">
                <a:tc>
                  <a:txBody>
                    <a:bodyPr/>
                    <a:lstStyle/>
                    <a:p>
                      <a:pPr algn="ctr" rtl="0" fontAlgn="base"/>
                      <a:r>
                        <a:rPr lang="en-US" sz="2400" b="1">
                          <a:solidFill>
                            <a:schemeClr val="accent4"/>
                          </a:solidFill>
                          <a:effectLst/>
                        </a:rPr>
                        <a:t>Demonstration </a:t>
                      </a:r>
                      <a:endParaRPr lang="en-US" sz="4000" b="1">
                        <a:solidFill>
                          <a:schemeClr val="accent4"/>
                        </a:solidFill>
                        <a:effectLst/>
                      </a:endParaRPr>
                    </a:p>
                  </a:txBody>
                  <a:tcPr anchor="ctr">
                    <a:lnL w="12700" cap="flat" cmpd="sng" algn="ctr">
                      <a:solidFill>
                        <a:schemeClr val="tx1"/>
                      </a:solidFill>
                      <a:prstDash val="solid"/>
                      <a:round/>
                      <a:headEnd type="none" w="med" len="med"/>
                      <a:tailEnd type="none" w="med" len="med"/>
                    </a:lnL>
                    <a:lnR w="9525" cap="flat" cmpd="sng" algn="ctr">
                      <a:solidFill>
                        <a:schemeClr val="accent4"/>
                      </a:solidFill>
                      <a:prstDash val="sysDash"/>
                      <a:round/>
                      <a:headEnd type="none" w="med" len="med"/>
                      <a:tailEnd type="none" w="med" len="med"/>
                    </a:lnR>
                    <a:lnT w="9525" cap="flat" cmpd="sng" algn="ctr">
                      <a:solidFill>
                        <a:schemeClr val="accent4"/>
                      </a:solidFill>
                      <a:prstDash val="sysDash"/>
                      <a:round/>
                      <a:headEnd type="none" w="med" len="med"/>
                      <a:tailEnd type="none" w="med" len="med"/>
                    </a:lnT>
                    <a:lnB w="9525" cap="flat" cmpd="sng" algn="ctr">
                      <a:solidFill>
                        <a:schemeClr val="accent4"/>
                      </a:solidFill>
                      <a:prstDash val="sysDash"/>
                      <a:round/>
                      <a:headEnd type="none" w="med" len="med"/>
                      <a:tailEnd type="none" w="med" len="med"/>
                    </a:lnB>
                    <a:solidFill>
                      <a:srgbClr val="252C25"/>
                    </a:solidFill>
                  </a:tcPr>
                </a:tc>
                <a:tc>
                  <a:txBody>
                    <a:bodyPr/>
                    <a:lstStyle/>
                    <a:p>
                      <a:pPr algn="just" rtl="0" fontAlgn="base"/>
                      <a:r>
                        <a:rPr lang="en-US" sz="1100" b="1">
                          <a:solidFill>
                            <a:schemeClr val="bg2"/>
                          </a:solidFill>
                          <a:effectLst/>
                        </a:rPr>
                        <a:t>The manipulation of the product or system as it is intended to be used to verify that the results are as planned or expected. </a:t>
                      </a:r>
                      <a:endParaRPr lang="en-US" b="1">
                        <a:solidFill>
                          <a:schemeClr val="bg2"/>
                        </a:solidFill>
                        <a:effectLst/>
                      </a:endParaRPr>
                    </a:p>
                  </a:txBody>
                  <a:tcPr anchor="ctr">
                    <a:lnL w="9525" cap="flat" cmpd="sng" algn="ctr">
                      <a:solidFill>
                        <a:schemeClr val="accent4"/>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4"/>
                      </a:solidFill>
                      <a:prstDash val="sysDash"/>
                      <a:round/>
                      <a:headEnd type="none" w="med" len="med"/>
                      <a:tailEnd type="none" w="med" len="med"/>
                    </a:lnT>
                    <a:lnB w="9525" cap="flat" cmpd="sng" algn="ctr">
                      <a:solidFill>
                        <a:schemeClr val="accent4"/>
                      </a:solidFill>
                      <a:prstDash val="sysDash"/>
                      <a:round/>
                      <a:headEnd type="none" w="med" len="med"/>
                      <a:tailEnd type="none" w="med" len="med"/>
                    </a:lnB>
                    <a:solidFill>
                      <a:srgbClr val="252C25"/>
                    </a:solidFill>
                  </a:tcPr>
                </a:tc>
                <a:extLst>
                  <a:ext uri="{0D108BD9-81ED-4DB2-BD59-A6C34878D82A}">
                    <a16:rowId xmlns:a16="http://schemas.microsoft.com/office/drawing/2014/main" val="3297432077"/>
                  </a:ext>
                </a:extLst>
              </a:tr>
              <a:tr h="606152">
                <a:tc>
                  <a:txBody>
                    <a:bodyPr/>
                    <a:lstStyle/>
                    <a:p>
                      <a:pPr algn="ctr" rtl="0" fontAlgn="base"/>
                      <a:r>
                        <a:rPr lang="en-US" sz="2400" b="1">
                          <a:solidFill>
                            <a:schemeClr val="accent4"/>
                          </a:solidFill>
                          <a:effectLst/>
                        </a:rPr>
                        <a:t>Analysis </a:t>
                      </a:r>
                      <a:endParaRPr lang="en-US" sz="4000" b="1">
                        <a:solidFill>
                          <a:schemeClr val="accent4"/>
                        </a:solidFill>
                        <a:effectLst/>
                      </a:endParaRPr>
                    </a:p>
                  </a:txBody>
                  <a:tcPr anchor="ctr">
                    <a:lnL w="12700" cap="flat" cmpd="sng" algn="ctr">
                      <a:solidFill>
                        <a:schemeClr val="tx1"/>
                      </a:solidFill>
                      <a:prstDash val="solid"/>
                      <a:round/>
                      <a:headEnd type="none" w="med" len="med"/>
                      <a:tailEnd type="none" w="med" len="med"/>
                    </a:lnL>
                    <a:lnR w="9525" cap="flat" cmpd="sng" algn="ctr">
                      <a:solidFill>
                        <a:schemeClr val="accent4"/>
                      </a:solidFill>
                      <a:prstDash val="sysDash"/>
                      <a:round/>
                      <a:headEnd type="none" w="med" len="med"/>
                      <a:tailEnd type="none" w="med" len="med"/>
                    </a:lnR>
                    <a:lnT w="9525" cap="flat" cmpd="sng" algn="ctr">
                      <a:solidFill>
                        <a:schemeClr val="accent4"/>
                      </a:solidFill>
                      <a:prstDash val="sysDash"/>
                      <a:round/>
                      <a:headEnd type="none" w="med" len="med"/>
                      <a:tailEnd type="none" w="med" len="med"/>
                    </a:lnT>
                    <a:lnB w="9525" cap="flat" cmpd="sng" algn="ctr">
                      <a:solidFill>
                        <a:schemeClr val="accent4"/>
                      </a:solidFill>
                      <a:prstDash val="sysDash"/>
                      <a:round/>
                      <a:headEnd type="none" w="med" len="med"/>
                      <a:tailEnd type="none" w="med" len="med"/>
                    </a:lnB>
                    <a:solidFill>
                      <a:schemeClr val="tx1"/>
                    </a:solidFill>
                  </a:tcPr>
                </a:tc>
                <a:tc>
                  <a:txBody>
                    <a:bodyPr/>
                    <a:lstStyle/>
                    <a:p>
                      <a:pPr algn="just" rtl="0" fontAlgn="base"/>
                      <a:r>
                        <a:rPr lang="en-US" sz="1100" b="1">
                          <a:solidFill>
                            <a:schemeClr val="bg2"/>
                          </a:solidFill>
                          <a:effectLst/>
                        </a:rPr>
                        <a:t>The verification of a product or system using models, calculations and testing equipment.  </a:t>
                      </a:r>
                      <a:endParaRPr lang="en-US" b="1">
                        <a:solidFill>
                          <a:schemeClr val="bg2"/>
                        </a:solidFill>
                        <a:effectLst/>
                      </a:endParaRPr>
                    </a:p>
                  </a:txBody>
                  <a:tcPr anchor="ctr">
                    <a:lnL w="9525" cap="flat" cmpd="sng" algn="ctr">
                      <a:solidFill>
                        <a:schemeClr val="accent4"/>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4"/>
                      </a:solidFill>
                      <a:prstDash val="sysDash"/>
                      <a:round/>
                      <a:headEnd type="none" w="med" len="med"/>
                      <a:tailEnd type="none" w="med" len="med"/>
                    </a:lnT>
                    <a:lnB w="9525" cap="flat" cmpd="sng" algn="ctr">
                      <a:solidFill>
                        <a:schemeClr val="accent4"/>
                      </a:solidFill>
                      <a:prstDash val="sysDash"/>
                      <a:round/>
                      <a:headEnd type="none" w="med" len="med"/>
                      <a:tailEnd type="none" w="med" len="med"/>
                    </a:lnB>
                    <a:solidFill>
                      <a:schemeClr val="tx1"/>
                    </a:solidFill>
                  </a:tcPr>
                </a:tc>
                <a:extLst>
                  <a:ext uri="{0D108BD9-81ED-4DB2-BD59-A6C34878D82A}">
                    <a16:rowId xmlns:a16="http://schemas.microsoft.com/office/drawing/2014/main" val="1933147698"/>
                  </a:ext>
                </a:extLst>
              </a:tr>
              <a:tr h="998368">
                <a:tc>
                  <a:txBody>
                    <a:bodyPr/>
                    <a:lstStyle/>
                    <a:p>
                      <a:pPr algn="ctr" rtl="0" fontAlgn="base"/>
                      <a:r>
                        <a:rPr lang="en-US" sz="2400" b="1">
                          <a:solidFill>
                            <a:schemeClr val="accent4"/>
                          </a:solidFill>
                          <a:effectLst/>
                        </a:rPr>
                        <a:t>Test </a:t>
                      </a:r>
                      <a:endParaRPr lang="en-US" sz="4000" b="1">
                        <a:solidFill>
                          <a:schemeClr val="accent4"/>
                        </a:solidFill>
                        <a:effectLst/>
                      </a:endParaRPr>
                    </a:p>
                  </a:txBody>
                  <a:tcPr anchor="ctr">
                    <a:lnL w="12700" cap="flat" cmpd="sng" algn="ctr">
                      <a:solidFill>
                        <a:schemeClr val="tx1"/>
                      </a:solidFill>
                      <a:prstDash val="solid"/>
                      <a:round/>
                      <a:headEnd type="none" w="med" len="med"/>
                      <a:tailEnd type="none" w="med" len="med"/>
                    </a:lnL>
                    <a:lnR w="9525" cap="flat" cmpd="sng" algn="ctr">
                      <a:solidFill>
                        <a:schemeClr val="accent4"/>
                      </a:solidFill>
                      <a:prstDash val="sysDash"/>
                      <a:round/>
                      <a:headEnd type="none" w="med" len="med"/>
                      <a:tailEnd type="none" w="med" len="med"/>
                    </a:lnR>
                    <a:lnT w="9525" cap="flat" cmpd="sng" algn="ctr">
                      <a:solidFill>
                        <a:schemeClr val="accent4"/>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252C25"/>
                    </a:solidFill>
                  </a:tcPr>
                </a:tc>
                <a:tc>
                  <a:txBody>
                    <a:bodyPr/>
                    <a:lstStyle/>
                    <a:p>
                      <a:pPr algn="just" rtl="0" fontAlgn="base"/>
                      <a:r>
                        <a:rPr lang="en-US" sz="1100" b="1">
                          <a:solidFill>
                            <a:schemeClr val="bg2"/>
                          </a:solidFill>
                          <a:effectLst/>
                        </a:rPr>
                        <a:t>A series of inputs, data, or stimuli to ensure that the product or system will produce a very specific and predefined output as specified by the requirements. </a:t>
                      </a:r>
                      <a:endParaRPr lang="en-US" b="1">
                        <a:solidFill>
                          <a:schemeClr val="bg2"/>
                        </a:solidFill>
                        <a:effectLst/>
                      </a:endParaRPr>
                    </a:p>
                  </a:txBody>
                  <a:tcPr anchor="ctr">
                    <a:lnL w="9525" cap="flat" cmpd="sng" algn="ctr">
                      <a:solidFill>
                        <a:schemeClr val="accent4"/>
                      </a:solidFill>
                      <a:prstDash val="sysDash"/>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accent4"/>
                      </a:solidFill>
                      <a:prstDash val="sysDash"/>
                      <a:round/>
                      <a:headEnd type="none" w="med" len="med"/>
                      <a:tailEnd type="none" w="med" len="med"/>
                    </a:lnT>
                    <a:lnB w="12700" cap="flat" cmpd="sng" algn="ctr">
                      <a:solidFill>
                        <a:schemeClr val="tx1"/>
                      </a:solidFill>
                      <a:prstDash val="solid"/>
                      <a:round/>
                      <a:headEnd type="none" w="med" len="med"/>
                      <a:tailEnd type="none" w="med" len="med"/>
                    </a:lnB>
                    <a:solidFill>
                      <a:srgbClr val="252C25"/>
                    </a:solidFill>
                  </a:tcPr>
                </a:tc>
                <a:extLst>
                  <a:ext uri="{0D108BD9-81ED-4DB2-BD59-A6C34878D82A}">
                    <a16:rowId xmlns:a16="http://schemas.microsoft.com/office/drawing/2014/main" val="1118332573"/>
                  </a:ext>
                </a:extLst>
              </a:tr>
            </a:tbl>
          </a:graphicData>
        </a:graphic>
      </p:graphicFrame>
      <p:sp>
        <p:nvSpPr>
          <p:cNvPr id="3" name="Rectangle: Rounded Corners 2">
            <a:extLst>
              <a:ext uri="{FF2B5EF4-FFF2-40B4-BE49-F238E27FC236}">
                <a16:creationId xmlns:a16="http://schemas.microsoft.com/office/drawing/2014/main" id="{2D156C54-B2CF-C3A4-B308-11E4C0E11C11}"/>
              </a:ext>
            </a:extLst>
          </p:cNvPr>
          <p:cNvSpPr/>
          <p:nvPr/>
        </p:nvSpPr>
        <p:spPr>
          <a:xfrm>
            <a:off x="9719435" y="1600566"/>
            <a:ext cx="1825625" cy="3571875"/>
          </a:xfrm>
          <a:prstGeom prst="roundRect">
            <a:avLst/>
          </a:pr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43ADEB40-DC6A-B9E7-1445-E25A65BB681C}"/>
              </a:ext>
            </a:extLst>
          </p:cNvPr>
          <p:cNvCxnSpPr>
            <a:cxnSpLocks/>
          </p:cNvCxnSpPr>
          <p:nvPr/>
        </p:nvCxnSpPr>
        <p:spPr>
          <a:xfrm flipH="1">
            <a:off x="838200" y="1685559"/>
            <a:ext cx="8963025" cy="795901"/>
          </a:xfrm>
          <a:prstGeom prst="line">
            <a:avLst/>
          </a:prstGeom>
          <a:ln w="19050">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7067013-938D-98B6-1558-0145A4589D9C}"/>
              </a:ext>
            </a:extLst>
          </p:cNvPr>
          <p:cNvCxnSpPr>
            <a:cxnSpLocks/>
          </p:cNvCxnSpPr>
          <p:nvPr/>
        </p:nvCxnSpPr>
        <p:spPr>
          <a:xfrm flipH="1">
            <a:off x="8218503" y="1611641"/>
            <a:ext cx="3083654" cy="869819"/>
          </a:xfrm>
          <a:prstGeom prst="line">
            <a:avLst/>
          </a:prstGeom>
          <a:ln w="19050">
            <a:solidFill>
              <a:srgbClr val="FFC000"/>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D40657A-F5DB-52B0-7322-69ABEFCCA539}"/>
              </a:ext>
            </a:extLst>
          </p:cNvPr>
          <p:cNvCxnSpPr>
            <a:cxnSpLocks/>
          </p:cNvCxnSpPr>
          <p:nvPr/>
        </p:nvCxnSpPr>
        <p:spPr>
          <a:xfrm flipH="1">
            <a:off x="8218503" y="5153025"/>
            <a:ext cx="3144822" cy="494809"/>
          </a:xfrm>
          <a:prstGeom prst="line">
            <a:avLst/>
          </a:prstGeom>
          <a:ln w="19050">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5" name="Slide Number Placeholder 1">
            <a:extLst>
              <a:ext uri="{FF2B5EF4-FFF2-40B4-BE49-F238E27FC236}">
                <a16:creationId xmlns:a16="http://schemas.microsoft.com/office/drawing/2014/main" id="{9B069EAE-0B53-4412-D3EF-4427FE0D58A6}"/>
              </a:ext>
            </a:extLst>
          </p:cNvPr>
          <p:cNvSpPr>
            <a:spLocks noGrp="1"/>
          </p:cNvSpPr>
          <p:nvPr>
            <p:ph type="sldNum" sz="quarter" idx="12"/>
          </p:nvPr>
        </p:nvSpPr>
        <p:spPr>
          <a:xfrm>
            <a:off x="9441178"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schemeClr val="bg2">
                    <a:lumMod val="90000"/>
                  </a:scheme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5B2BD59-FB51-00A3-1884-C31DC294EAA3}"/>
              </a:ext>
            </a:extLst>
          </p:cNvPr>
          <p:cNvSpPr txBox="1"/>
          <p:nvPr/>
        </p:nvSpPr>
        <p:spPr>
          <a:xfrm>
            <a:off x="11453812" y="1015292"/>
            <a:ext cx="539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accent4"/>
                </a:solidFill>
                <a:latin typeface="Calibri" panose="020F0502020204030204"/>
                <a:ea typeface="Calibri"/>
                <a:cs typeface="Calibri"/>
              </a:rPr>
              <a:t>AS</a:t>
            </a:r>
            <a:endParaRPr kumimoji="0" lang="en-US" sz="1800" b="0" i="0" u="none" strike="noStrike" kern="1200" cap="none" spc="0" normalizeH="0" baseline="0" noProof="0">
              <a:ln>
                <a:noFill/>
              </a:ln>
              <a:solidFill>
                <a:schemeClr val="accent4"/>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1527934222"/>
      </p:ext>
    </p:extLst>
  </p:cSld>
  <p:clrMapOvr>
    <a:masterClrMapping/>
  </p:clrMapOvr>
  <mc:AlternateContent xmlns:mc="http://schemas.openxmlformats.org/markup-compatibility/2006" xmlns:p14="http://schemas.microsoft.com/office/powerpoint/2010/main">
    <mc:Choice Requires="p14">
      <p:transition spd="slow" p14:dur="2000" advTm="94320"/>
    </mc:Choice>
    <mc:Fallback xmlns="">
      <p:transition spd="slow" advTm="94320"/>
    </mc:Fallback>
  </mc:AlternateContent>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A3845-FA6A-31EB-9EBF-68FA4DC5C178}"/>
              </a:ext>
            </a:extLst>
          </p:cNvPr>
          <p:cNvSpPr>
            <a:spLocks noGrp="1"/>
          </p:cNvSpPr>
          <p:nvPr>
            <p:ph type="title"/>
          </p:nvPr>
        </p:nvSpPr>
        <p:spPr/>
        <p:txBody>
          <a:bodyPr/>
          <a:lstStyle/>
          <a:p>
            <a:r>
              <a:rPr lang="en-US">
                <a:latin typeface="Impact"/>
              </a:rPr>
              <a:t>4.3 Requirements tracing</a:t>
            </a:r>
            <a:endParaRPr lang="en-US"/>
          </a:p>
        </p:txBody>
      </p:sp>
      <p:pic>
        <p:nvPicPr>
          <p:cNvPr id="3" name="Picture 3" descr="Timeline&#10;&#10;Description automatically generated">
            <a:extLst>
              <a:ext uri="{FF2B5EF4-FFF2-40B4-BE49-F238E27FC236}">
                <a16:creationId xmlns:a16="http://schemas.microsoft.com/office/drawing/2014/main" id="{6AA04E7E-9850-5C2E-9439-9153C90BE243}"/>
              </a:ext>
            </a:extLst>
          </p:cNvPr>
          <p:cNvPicPr>
            <a:picLocks noChangeAspect="1"/>
          </p:cNvPicPr>
          <p:nvPr/>
        </p:nvPicPr>
        <p:blipFill>
          <a:blip r:embed="rId3"/>
          <a:stretch>
            <a:fillRect/>
          </a:stretch>
        </p:blipFill>
        <p:spPr>
          <a:xfrm>
            <a:off x="4325931" y="1665032"/>
            <a:ext cx="7633490" cy="3527936"/>
          </a:xfrm>
          <a:prstGeom prst="rect">
            <a:avLst/>
          </a:prstGeom>
          <a:ln>
            <a:noFill/>
          </a:ln>
          <a:effectLst>
            <a:outerShdw blurRad="190500" algn="tl" rotWithShape="0">
              <a:srgbClr val="000000">
                <a:alpha val="70000"/>
              </a:srgbClr>
            </a:outerShdw>
          </a:effectLst>
        </p:spPr>
      </p:pic>
      <p:pic>
        <p:nvPicPr>
          <p:cNvPr id="4" name="Picture 4" descr="A picture containing text, newspaper, receipt, screenshot&#10;&#10;Description automatically generated">
            <a:extLst>
              <a:ext uri="{FF2B5EF4-FFF2-40B4-BE49-F238E27FC236}">
                <a16:creationId xmlns:a16="http://schemas.microsoft.com/office/drawing/2014/main" id="{0B6B0861-707F-D403-4F67-2D41F2D45AA7}"/>
              </a:ext>
            </a:extLst>
          </p:cNvPr>
          <p:cNvPicPr>
            <a:picLocks noChangeAspect="1"/>
          </p:cNvPicPr>
          <p:nvPr/>
        </p:nvPicPr>
        <p:blipFill>
          <a:blip r:embed="rId4"/>
          <a:stretch>
            <a:fillRect/>
          </a:stretch>
        </p:blipFill>
        <p:spPr>
          <a:xfrm>
            <a:off x="232579" y="1690688"/>
            <a:ext cx="3781284" cy="4222434"/>
          </a:xfrm>
          <a:prstGeom prst="rect">
            <a:avLst/>
          </a:prstGeom>
          <a:ln>
            <a:noFill/>
          </a:ln>
          <a:effectLst>
            <a:outerShdw blurRad="190500" algn="tl" rotWithShape="0">
              <a:srgbClr val="000000">
                <a:alpha val="70000"/>
              </a:srgbClr>
            </a:outerShdw>
          </a:effectLst>
        </p:spPr>
      </p:pic>
      <p:sp>
        <p:nvSpPr>
          <p:cNvPr id="5" name="Speech Bubble: Rectangle with Corners Rounded 4">
            <a:extLst>
              <a:ext uri="{FF2B5EF4-FFF2-40B4-BE49-F238E27FC236}">
                <a16:creationId xmlns:a16="http://schemas.microsoft.com/office/drawing/2014/main" id="{5F754EEC-8F8C-DD06-7946-24A57BCF15C5}"/>
              </a:ext>
            </a:extLst>
          </p:cNvPr>
          <p:cNvSpPr/>
          <p:nvPr/>
        </p:nvSpPr>
        <p:spPr>
          <a:xfrm>
            <a:off x="4635586" y="4960938"/>
            <a:ext cx="7085106" cy="1738312"/>
          </a:xfrm>
          <a:prstGeom prst="wedgeRoundRectCallout">
            <a:avLst>
              <a:gd name="adj1" fmla="val -65773"/>
              <a:gd name="adj2" fmla="val -112471"/>
              <a:gd name="adj3" fmla="val 16667"/>
            </a:avLst>
          </a:prstGeom>
          <a:solidFill>
            <a:srgbClr val="252C2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C000"/>
                </a:solidFill>
                <a:effectLst/>
                <a:uLnTx/>
                <a:uFillTx/>
                <a:latin typeface="Calibri" panose="020F0502020204030204"/>
                <a:ea typeface="+mn-ea"/>
                <a:cs typeface="+mn-cs"/>
              </a:rPr>
              <a:t>Lower-Level Requirements roll up into 6 business </a:t>
            </a:r>
            <a:r>
              <a:rPr lang="en-US" sz="3600" b="1">
                <a:solidFill>
                  <a:srgbClr val="FFC000"/>
                </a:solidFill>
                <a:latin typeface="Calibri" panose="020F0502020204030204"/>
              </a:rPr>
              <a:t>objectives</a:t>
            </a:r>
            <a:endParaRPr lang="en-US" sz="3600" b="1" i="0" u="none" strike="noStrike" kern="1200" cap="none" spc="0" normalizeH="0" baseline="0" noProof="0">
              <a:ln>
                <a:noFill/>
              </a:ln>
              <a:solidFill>
                <a:srgbClr val="FFC000"/>
              </a:solidFill>
              <a:effectLst/>
              <a:uLnTx/>
              <a:uFillTx/>
              <a:latin typeface="Calibri" panose="020F0502020204030204"/>
              <a:cs typeface="Calibri"/>
            </a:endParaRPr>
          </a:p>
        </p:txBody>
      </p:sp>
      <p:sp>
        <p:nvSpPr>
          <p:cNvPr id="7" name="Slide Number Placeholder 1">
            <a:extLst>
              <a:ext uri="{FF2B5EF4-FFF2-40B4-BE49-F238E27FC236}">
                <a16:creationId xmlns:a16="http://schemas.microsoft.com/office/drawing/2014/main" id="{285A8828-B60D-8725-B3F4-2D265EBE6171}"/>
              </a:ext>
            </a:extLst>
          </p:cNvPr>
          <p:cNvSpPr>
            <a:spLocks noGrp="1"/>
          </p:cNvSpPr>
          <p:nvPr>
            <p:ph type="sldNum" sz="quarter" idx="12"/>
          </p:nvPr>
        </p:nvSpPr>
        <p:spPr>
          <a:xfrm>
            <a:off x="9441178"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schemeClr val="bg2">
                    <a:lumMod val="90000"/>
                  </a:scheme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CA60339-3FC8-E3DB-0A9F-5BF803E8CC85}"/>
              </a:ext>
            </a:extLst>
          </p:cNvPr>
          <p:cNvSpPr txBox="1"/>
          <p:nvPr/>
        </p:nvSpPr>
        <p:spPr>
          <a:xfrm>
            <a:off x="11453812" y="1015292"/>
            <a:ext cx="539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C000">
                    <a:lumMod val="75000"/>
                  </a:srgbClr>
                </a:solidFill>
                <a:effectLst/>
                <a:uLnTx/>
                <a:uFillTx/>
                <a:latin typeface="Calibri" panose="020F0502020204030204"/>
                <a:ea typeface="Calibri"/>
                <a:cs typeface="Calibri"/>
              </a:rPr>
              <a:t>AS</a:t>
            </a:r>
          </a:p>
        </p:txBody>
      </p:sp>
    </p:spTree>
    <p:extLst>
      <p:ext uri="{BB962C8B-B14F-4D97-AF65-F5344CB8AC3E}">
        <p14:creationId xmlns:p14="http://schemas.microsoft.com/office/powerpoint/2010/main" val="3921350758"/>
      </p:ext>
    </p:extLst>
  </p:cSld>
  <p:clrMapOvr>
    <a:masterClrMapping/>
  </p:clrMapOvr>
  <mc:AlternateContent xmlns:mc="http://schemas.openxmlformats.org/markup-compatibility/2006" xmlns:p14="http://schemas.microsoft.com/office/powerpoint/2010/main">
    <mc:Choice Requires="p14">
      <p:transition spd="slow" p14:dur="2000" advTm="60451"/>
    </mc:Choice>
    <mc:Fallback xmlns="">
      <p:transition spd="slow" advTm="6045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1545-66EB-152F-4161-74BB72EF54CC}"/>
              </a:ext>
            </a:extLst>
          </p:cNvPr>
          <p:cNvSpPr>
            <a:spLocks noGrp="1"/>
          </p:cNvSpPr>
          <p:nvPr>
            <p:ph type="title"/>
          </p:nvPr>
        </p:nvSpPr>
        <p:spPr>
          <a:xfrm>
            <a:off x="838200" y="179406"/>
            <a:ext cx="10515600" cy="1325563"/>
          </a:xfrm>
        </p:spPr>
        <p:txBody>
          <a:bodyPr>
            <a:normAutofit/>
          </a:bodyPr>
          <a:lstStyle/>
          <a:p>
            <a:r>
              <a:rPr lang="en-US" sz="4000"/>
              <a:t> 4.4 Prioritization : Analytical Criteria Method </a:t>
            </a:r>
          </a:p>
        </p:txBody>
      </p:sp>
      <p:sp>
        <p:nvSpPr>
          <p:cNvPr id="23" name="Slide Number Placeholder 2">
            <a:extLst>
              <a:ext uri="{FF2B5EF4-FFF2-40B4-BE49-F238E27FC236}">
                <a16:creationId xmlns:a16="http://schemas.microsoft.com/office/drawing/2014/main" id="{7A168EBC-B0E7-2433-87D9-7153FCBE6458}"/>
              </a:ext>
            </a:extLst>
          </p:cNvPr>
          <p:cNvSpPr>
            <a:spLocks noGrp="1"/>
          </p:cNvSpPr>
          <p:nvPr>
            <p:ph type="sldNum" sz="quarter" idx="4294967295"/>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schemeClr val="bg2">
                    <a:lumMod val="90000"/>
                  </a:scheme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AB1E3B5F-231B-487A-B27E-ADEC9482A1B1}"/>
              </a:ext>
            </a:extLst>
          </p:cNvPr>
          <p:cNvPicPr>
            <a:picLocks noChangeAspect="1"/>
          </p:cNvPicPr>
          <p:nvPr/>
        </p:nvPicPr>
        <p:blipFill>
          <a:blip r:embed="rId3"/>
          <a:stretch>
            <a:fillRect/>
          </a:stretch>
        </p:blipFill>
        <p:spPr>
          <a:xfrm>
            <a:off x="406092" y="1877910"/>
            <a:ext cx="6019480" cy="2317578"/>
          </a:xfrm>
          <a:prstGeom prst="rect">
            <a:avLst/>
          </a:prstGeom>
        </p:spPr>
      </p:pic>
      <p:pic>
        <p:nvPicPr>
          <p:cNvPr id="24" name="Picture 23">
            <a:extLst>
              <a:ext uri="{FF2B5EF4-FFF2-40B4-BE49-F238E27FC236}">
                <a16:creationId xmlns:a16="http://schemas.microsoft.com/office/drawing/2014/main" id="{4F06E4BB-6870-32B7-98E7-3F92332929DB}"/>
              </a:ext>
            </a:extLst>
          </p:cNvPr>
          <p:cNvPicPr>
            <a:picLocks noChangeAspect="1"/>
          </p:cNvPicPr>
          <p:nvPr/>
        </p:nvPicPr>
        <p:blipFill>
          <a:blip r:embed="rId4"/>
          <a:stretch>
            <a:fillRect/>
          </a:stretch>
        </p:blipFill>
        <p:spPr>
          <a:xfrm>
            <a:off x="2288225" y="4643412"/>
            <a:ext cx="4402595" cy="1932556"/>
          </a:xfrm>
          <a:prstGeom prst="rect">
            <a:avLst/>
          </a:prstGeom>
        </p:spPr>
      </p:pic>
      <p:pic>
        <p:nvPicPr>
          <p:cNvPr id="25" name="Picture 24">
            <a:extLst>
              <a:ext uri="{FF2B5EF4-FFF2-40B4-BE49-F238E27FC236}">
                <a16:creationId xmlns:a16="http://schemas.microsoft.com/office/drawing/2014/main" id="{68944A60-C4F2-0B7D-4DDB-9CB53DEF0725}"/>
              </a:ext>
            </a:extLst>
          </p:cNvPr>
          <p:cNvPicPr>
            <a:picLocks noChangeAspect="1"/>
          </p:cNvPicPr>
          <p:nvPr/>
        </p:nvPicPr>
        <p:blipFill>
          <a:blip r:embed="rId5"/>
          <a:stretch>
            <a:fillRect/>
          </a:stretch>
        </p:blipFill>
        <p:spPr>
          <a:xfrm>
            <a:off x="7962976" y="1961914"/>
            <a:ext cx="2969834" cy="2461643"/>
          </a:xfrm>
          <a:prstGeom prst="rect">
            <a:avLst/>
          </a:prstGeom>
        </p:spPr>
      </p:pic>
      <p:sp>
        <p:nvSpPr>
          <p:cNvPr id="3" name="TextBox 2">
            <a:extLst>
              <a:ext uri="{FF2B5EF4-FFF2-40B4-BE49-F238E27FC236}">
                <a16:creationId xmlns:a16="http://schemas.microsoft.com/office/drawing/2014/main" id="{B71879FD-A785-1401-F5BE-6B661F2771B4}"/>
              </a:ext>
            </a:extLst>
          </p:cNvPr>
          <p:cNvSpPr txBox="1"/>
          <p:nvPr/>
        </p:nvSpPr>
        <p:spPr>
          <a:xfrm>
            <a:off x="1536612" y="1410877"/>
            <a:ext cx="3758439" cy="4001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panose="020F0502020204030204"/>
                <a:ea typeface="+mn-ea"/>
                <a:cs typeface="+mn-cs"/>
              </a:rPr>
              <a:t>Step 1: Ranking the Criteria</a:t>
            </a:r>
          </a:p>
        </p:txBody>
      </p:sp>
      <p:sp>
        <p:nvSpPr>
          <p:cNvPr id="4" name="TextBox 3">
            <a:extLst>
              <a:ext uri="{FF2B5EF4-FFF2-40B4-BE49-F238E27FC236}">
                <a16:creationId xmlns:a16="http://schemas.microsoft.com/office/drawing/2014/main" id="{BA1AE4B8-4462-9590-2972-E4349290C51E}"/>
              </a:ext>
            </a:extLst>
          </p:cNvPr>
          <p:cNvSpPr txBox="1"/>
          <p:nvPr/>
        </p:nvSpPr>
        <p:spPr>
          <a:xfrm>
            <a:off x="7143843" y="1418314"/>
            <a:ext cx="4745286" cy="400110"/>
          </a:xfrm>
          <a:prstGeom prst="rect">
            <a:avLst/>
          </a:prstGeom>
          <a:solidFill>
            <a:schemeClr val="bg1"/>
          </a:solidFill>
        </p:spPr>
        <p:txBody>
          <a:bodyPr wrap="square" rtlCol="0">
            <a:spAutoFit/>
          </a:bodyPr>
          <a:lstStyle>
            <a:defPPr>
              <a:defRPr lang="en-US"/>
            </a:defPPr>
            <a:lvl1pPr algn="ctr">
              <a:defRPr sz="28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panose="020F0502020204030204"/>
                <a:ea typeface="+mn-ea"/>
                <a:cs typeface="+mn-cs"/>
              </a:rPr>
              <a:t>Step 2: Ranking Options by Criteria</a:t>
            </a:r>
          </a:p>
        </p:txBody>
      </p:sp>
      <p:sp>
        <p:nvSpPr>
          <p:cNvPr id="6" name="TextBox 5">
            <a:extLst>
              <a:ext uri="{FF2B5EF4-FFF2-40B4-BE49-F238E27FC236}">
                <a16:creationId xmlns:a16="http://schemas.microsoft.com/office/drawing/2014/main" id="{B7D6D7BE-DB28-71F7-9882-6E23C2A92AE6}"/>
              </a:ext>
            </a:extLst>
          </p:cNvPr>
          <p:cNvSpPr txBox="1"/>
          <p:nvPr/>
        </p:nvSpPr>
        <p:spPr>
          <a:xfrm>
            <a:off x="406092" y="5292546"/>
            <a:ext cx="1825715" cy="1015663"/>
          </a:xfrm>
          <a:prstGeom prst="rect">
            <a:avLst/>
          </a:prstGeom>
          <a:solidFill>
            <a:schemeClr val="bg1"/>
          </a:solidFill>
        </p:spPr>
        <p:txBody>
          <a:bodyPr wrap="square" rtlCol="0">
            <a:spAutoFit/>
          </a:bodyPr>
          <a:lstStyle>
            <a:defPPr>
              <a:defRPr lang="en-US"/>
            </a:defPPr>
            <a:lvl1pPr algn="ctr">
              <a:defRPr sz="28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panose="020F0502020204030204"/>
                <a:ea typeface="+mn-ea"/>
                <a:cs typeface="+mn-cs"/>
              </a:rPr>
              <a:t>Step 3: Ranking options by all Criteria</a:t>
            </a:r>
          </a:p>
        </p:txBody>
      </p:sp>
      <p:sp>
        <p:nvSpPr>
          <p:cNvPr id="9" name="Half Frame 8">
            <a:extLst>
              <a:ext uri="{FF2B5EF4-FFF2-40B4-BE49-F238E27FC236}">
                <a16:creationId xmlns:a16="http://schemas.microsoft.com/office/drawing/2014/main" id="{884262C4-C836-BA0A-D612-2C1C473F67AA}"/>
              </a:ext>
            </a:extLst>
          </p:cNvPr>
          <p:cNvSpPr/>
          <p:nvPr/>
        </p:nvSpPr>
        <p:spPr>
          <a:xfrm rot="10800000">
            <a:off x="302870" y="1410876"/>
            <a:ext cx="6471907" cy="3061355"/>
          </a:xfrm>
          <a:prstGeom prst="halfFrame">
            <a:avLst>
              <a:gd name="adj1" fmla="val 4004"/>
              <a:gd name="adj2" fmla="val 3422"/>
            </a:avLst>
          </a:prstGeom>
          <a:solidFill>
            <a:srgbClr val="9A8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Half Frame 6">
            <a:extLst>
              <a:ext uri="{FF2B5EF4-FFF2-40B4-BE49-F238E27FC236}">
                <a16:creationId xmlns:a16="http://schemas.microsoft.com/office/drawing/2014/main" id="{3E289AD5-8CD0-8843-1EA7-5004CB9B58B0}"/>
              </a:ext>
            </a:extLst>
          </p:cNvPr>
          <p:cNvSpPr/>
          <p:nvPr/>
        </p:nvSpPr>
        <p:spPr>
          <a:xfrm rot="10800000" flipH="1" flipV="1">
            <a:off x="6774777" y="4330700"/>
            <a:ext cx="5337309" cy="2287651"/>
          </a:xfrm>
          <a:prstGeom prst="halfFrame">
            <a:avLst>
              <a:gd name="adj1" fmla="val 5426"/>
              <a:gd name="adj2" fmla="val 4844"/>
            </a:avLst>
          </a:prstGeom>
          <a:solidFill>
            <a:srgbClr val="9A8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13B1D4F-EE49-9434-4037-C7C4D63C75E0}"/>
              </a:ext>
            </a:extLst>
          </p:cNvPr>
          <p:cNvSpPr txBox="1"/>
          <p:nvPr/>
        </p:nvSpPr>
        <p:spPr>
          <a:xfrm>
            <a:off x="7143843" y="4668012"/>
            <a:ext cx="4745286" cy="400110"/>
          </a:xfrm>
          <a:prstGeom prst="rect">
            <a:avLst/>
          </a:prstGeom>
          <a:solidFill>
            <a:schemeClr val="bg1"/>
          </a:solidFill>
        </p:spPr>
        <p:txBody>
          <a:bodyPr wrap="square" lIns="91440" tIns="45720" rIns="91440" bIns="45720" rtlCol="0" anchor="t">
            <a:spAutoFit/>
          </a:bodyPr>
          <a:lstStyle>
            <a:defPPr>
              <a:defRPr lang="en-US"/>
            </a:defPPr>
            <a:lvl1pPr algn="ctr">
              <a:defRPr sz="28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panose="020F0502020204030204"/>
                <a:ea typeface="+mn-ea"/>
                <a:cs typeface="+mn-cs"/>
              </a:rPr>
              <a:t>Step 4: Final Requirement Rankings</a:t>
            </a:r>
          </a:p>
        </p:txBody>
      </p:sp>
      <p:pic>
        <p:nvPicPr>
          <p:cNvPr id="13" name="Picture 12">
            <a:extLst>
              <a:ext uri="{FF2B5EF4-FFF2-40B4-BE49-F238E27FC236}">
                <a16:creationId xmlns:a16="http://schemas.microsoft.com/office/drawing/2014/main" id="{3E5B0A0D-4450-95F2-7A21-1A253689281D}"/>
              </a:ext>
            </a:extLst>
          </p:cNvPr>
          <p:cNvPicPr>
            <a:picLocks noChangeAspect="1"/>
          </p:cNvPicPr>
          <p:nvPr/>
        </p:nvPicPr>
        <p:blipFill rotWithShape="1">
          <a:blip r:embed="rId6"/>
          <a:srcRect b="48995"/>
          <a:stretch/>
        </p:blipFill>
        <p:spPr>
          <a:xfrm>
            <a:off x="9748327" y="5168290"/>
            <a:ext cx="1020159" cy="1450061"/>
          </a:xfrm>
          <a:prstGeom prst="rect">
            <a:avLst/>
          </a:prstGeom>
        </p:spPr>
      </p:pic>
      <p:pic>
        <p:nvPicPr>
          <p:cNvPr id="14" name="Picture 13">
            <a:extLst>
              <a:ext uri="{FF2B5EF4-FFF2-40B4-BE49-F238E27FC236}">
                <a16:creationId xmlns:a16="http://schemas.microsoft.com/office/drawing/2014/main" id="{01A95811-5E88-076F-2F91-C0E835A3DEB0}"/>
              </a:ext>
            </a:extLst>
          </p:cNvPr>
          <p:cNvPicPr>
            <a:picLocks noChangeAspect="1"/>
          </p:cNvPicPr>
          <p:nvPr/>
        </p:nvPicPr>
        <p:blipFill rotWithShape="1">
          <a:blip r:embed="rId6"/>
          <a:srcRect t="48780"/>
          <a:stretch/>
        </p:blipFill>
        <p:spPr>
          <a:xfrm>
            <a:off x="10873571" y="5167413"/>
            <a:ext cx="1015558" cy="1449582"/>
          </a:xfrm>
          <a:prstGeom prst="rect">
            <a:avLst/>
          </a:prstGeom>
        </p:spPr>
      </p:pic>
      <p:pic>
        <p:nvPicPr>
          <p:cNvPr id="15" name="Picture 14">
            <a:extLst>
              <a:ext uri="{FF2B5EF4-FFF2-40B4-BE49-F238E27FC236}">
                <a16:creationId xmlns:a16="http://schemas.microsoft.com/office/drawing/2014/main" id="{B2AE741C-F707-5E64-7C4B-CA941A02C0FC}"/>
              </a:ext>
            </a:extLst>
          </p:cNvPr>
          <p:cNvPicPr>
            <a:picLocks noChangeAspect="1"/>
          </p:cNvPicPr>
          <p:nvPr/>
        </p:nvPicPr>
        <p:blipFill rotWithShape="1">
          <a:blip r:embed="rId7"/>
          <a:srcRect b="50926"/>
          <a:stretch/>
        </p:blipFill>
        <p:spPr>
          <a:xfrm>
            <a:off x="7143843" y="5145113"/>
            <a:ext cx="1098437" cy="1455647"/>
          </a:xfrm>
          <a:prstGeom prst="rect">
            <a:avLst/>
          </a:prstGeom>
        </p:spPr>
      </p:pic>
      <p:pic>
        <p:nvPicPr>
          <p:cNvPr id="16" name="Picture 15">
            <a:extLst>
              <a:ext uri="{FF2B5EF4-FFF2-40B4-BE49-F238E27FC236}">
                <a16:creationId xmlns:a16="http://schemas.microsoft.com/office/drawing/2014/main" id="{7E242FE0-5A28-EA0A-5AD7-F3A5E93ACCB5}"/>
              </a:ext>
            </a:extLst>
          </p:cNvPr>
          <p:cNvPicPr>
            <a:picLocks noChangeAspect="1"/>
          </p:cNvPicPr>
          <p:nvPr/>
        </p:nvPicPr>
        <p:blipFill rotWithShape="1">
          <a:blip r:embed="rId7"/>
          <a:srcRect t="47161"/>
          <a:stretch/>
        </p:blipFill>
        <p:spPr>
          <a:xfrm>
            <a:off x="8347365" y="5167414"/>
            <a:ext cx="1020159" cy="1455648"/>
          </a:xfrm>
          <a:prstGeom prst="rect">
            <a:avLst/>
          </a:prstGeom>
        </p:spPr>
      </p:pic>
      <p:sp>
        <p:nvSpPr>
          <p:cNvPr id="17" name="Rectangle 16">
            <a:extLst>
              <a:ext uri="{FF2B5EF4-FFF2-40B4-BE49-F238E27FC236}">
                <a16:creationId xmlns:a16="http://schemas.microsoft.com/office/drawing/2014/main" id="{543D067F-1B1A-F519-FFF9-76C5CFF57D8D}"/>
              </a:ext>
            </a:extLst>
          </p:cNvPr>
          <p:cNvSpPr/>
          <p:nvPr/>
        </p:nvSpPr>
        <p:spPr>
          <a:xfrm rot="19934774">
            <a:off x="7114551" y="5877083"/>
            <a:ext cx="2321813" cy="330603"/>
          </a:xfrm>
          <a:prstGeom prst="rect">
            <a:avLst/>
          </a:prstGeom>
          <a:solidFill>
            <a:schemeClr val="accent3">
              <a:lumMod val="75000"/>
              <a:alpha val="94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With Risk</a:t>
            </a:r>
          </a:p>
        </p:txBody>
      </p:sp>
      <p:sp>
        <p:nvSpPr>
          <p:cNvPr id="20" name="Rectangle 19">
            <a:extLst>
              <a:ext uri="{FF2B5EF4-FFF2-40B4-BE49-F238E27FC236}">
                <a16:creationId xmlns:a16="http://schemas.microsoft.com/office/drawing/2014/main" id="{7D706293-2A6F-FAD8-8E2B-D7661EDE6C6A}"/>
              </a:ext>
            </a:extLst>
          </p:cNvPr>
          <p:cNvSpPr/>
          <p:nvPr/>
        </p:nvSpPr>
        <p:spPr>
          <a:xfrm rot="19934774">
            <a:off x="9646566" y="5877083"/>
            <a:ext cx="2321813" cy="330603"/>
          </a:xfrm>
          <a:prstGeom prst="rect">
            <a:avLst/>
          </a:prstGeom>
          <a:solidFill>
            <a:schemeClr val="accent3">
              <a:lumMod val="75000"/>
              <a:alpha val="94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Without Risk</a:t>
            </a:r>
          </a:p>
        </p:txBody>
      </p:sp>
      <p:sp>
        <p:nvSpPr>
          <p:cNvPr id="21" name="TextBox 20">
            <a:extLst>
              <a:ext uri="{FF2B5EF4-FFF2-40B4-BE49-F238E27FC236}">
                <a16:creationId xmlns:a16="http://schemas.microsoft.com/office/drawing/2014/main" id="{7B2B9892-A1D8-F59E-AC5A-70C93EBAF157}"/>
              </a:ext>
            </a:extLst>
          </p:cNvPr>
          <p:cNvSpPr txBox="1"/>
          <p:nvPr/>
        </p:nvSpPr>
        <p:spPr>
          <a:xfrm>
            <a:off x="11451364" y="1013950"/>
            <a:ext cx="6979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C000"/>
                </a:solidFill>
                <a:effectLst/>
                <a:uLnTx/>
                <a:uFillTx/>
                <a:latin typeface="Calibri" panose="020F0502020204030204"/>
                <a:ea typeface="+mn-ea"/>
                <a:cs typeface="Calibri"/>
              </a:rPr>
              <a:t>AS</a:t>
            </a: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367707"/>
      </p:ext>
    </p:extLst>
  </p:cSld>
  <p:clrMapOvr>
    <a:masterClrMapping/>
  </p:clrMapOvr>
  <mc:AlternateContent xmlns:mc="http://schemas.openxmlformats.org/markup-compatibility/2006" xmlns:p14="http://schemas.microsoft.com/office/powerpoint/2010/main">
    <mc:Choice Requires="p14">
      <p:transition spd="slow" p14:dur="2000" advTm="140162"/>
    </mc:Choice>
    <mc:Fallback xmlns="">
      <p:transition spd="slow" advTm="14016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941797F-9D2C-4758-994F-C6C4B116381B}"/>
              </a:ext>
            </a:extLst>
          </p:cNvPr>
          <p:cNvGraphicFramePr/>
          <p:nvPr>
            <p:extLst>
              <p:ext uri="{D42A27DB-BD31-4B8C-83A1-F6EECF244321}">
                <p14:modId xmlns:p14="http://schemas.microsoft.com/office/powerpoint/2010/main" val="2939894436"/>
              </p:ext>
            </p:extLst>
          </p:nvPr>
        </p:nvGraphicFramePr>
        <p:xfrm>
          <a:off x="246742" y="4478867"/>
          <a:ext cx="11698515" cy="33007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04E7FC6D-D8C0-2D82-F6DF-DFDE269FDFA8}"/>
              </a:ext>
            </a:extLst>
          </p:cNvPr>
          <p:cNvGrpSpPr/>
          <p:nvPr/>
        </p:nvGrpSpPr>
        <p:grpSpPr>
          <a:xfrm>
            <a:off x="716385" y="2481025"/>
            <a:ext cx="352500" cy="3264545"/>
            <a:chOff x="1553029" y="2417837"/>
            <a:chExt cx="352500" cy="3264545"/>
          </a:xfrm>
        </p:grpSpPr>
        <p:sp>
          <p:nvSpPr>
            <p:cNvPr id="6" name="Rectangle 5">
              <a:extLst>
                <a:ext uri="{FF2B5EF4-FFF2-40B4-BE49-F238E27FC236}">
                  <a16:creationId xmlns:a16="http://schemas.microsoft.com/office/drawing/2014/main" id="{AD783BF5-328D-0E7A-2E49-26956175F8AE}"/>
                </a:ext>
              </a:extLst>
            </p:cNvPr>
            <p:cNvSpPr/>
            <p:nvPr/>
          </p:nvSpPr>
          <p:spPr>
            <a:xfrm>
              <a:off x="1553029" y="2417837"/>
              <a:ext cx="45719" cy="326454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1F415708-1042-5DDF-B7F8-75E32070103C}"/>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0A3C4FBE-E81F-1098-924A-5ABAD2062FFD}"/>
              </a:ext>
            </a:extLst>
          </p:cNvPr>
          <p:cNvGrpSpPr/>
          <p:nvPr/>
        </p:nvGrpSpPr>
        <p:grpSpPr>
          <a:xfrm>
            <a:off x="3906510" y="3447474"/>
            <a:ext cx="352500" cy="2298095"/>
            <a:chOff x="1553029" y="2417837"/>
            <a:chExt cx="352500" cy="2298095"/>
          </a:xfrm>
        </p:grpSpPr>
        <p:sp>
          <p:nvSpPr>
            <p:cNvPr id="10" name="Rectangle 9">
              <a:extLst>
                <a:ext uri="{FF2B5EF4-FFF2-40B4-BE49-F238E27FC236}">
                  <a16:creationId xmlns:a16="http://schemas.microsoft.com/office/drawing/2014/main" id="{8D951CDC-7243-9F7A-A099-9B4A01F2F502}"/>
                </a:ext>
              </a:extLst>
            </p:cNvPr>
            <p:cNvSpPr/>
            <p:nvPr/>
          </p:nvSpPr>
          <p:spPr>
            <a:xfrm>
              <a:off x="1553029" y="2417837"/>
              <a:ext cx="45719" cy="229809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D96402DC-36A6-774D-4359-1B16A4B921E0}"/>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E399B042-12B0-37AB-CD1A-B18047F27491}"/>
              </a:ext>
            </a:extLst>
          </p:cNvPr>
          <p:cNvGrpSpPr/>
          <p:nvPr/>
        </p:nvGrpSpPr>
        <p:grpSpPr>
          <a:xfrm>
            <a:off x="5295255" y="4734409"/>
            <a:ext cx="352500" cy="1011162"/>
            <a:chOff x="1553029" y="2417838"/>
            <a:chExt cx="352500" cy="1011162"/>
          </a:xfrm>
        </p:grpSpPr>
        <p:sp>
          <p:nvSpPr>
            <p:cNvPr id="13" name="Rectangle 12">
              <a:extLst>
                <a:ext uri="{FF2B5EF4-FFF2-40B4-BE49-F238E27FC236}">
                  <a16:creationId xmlns:a16="http://schemas.microsoft.com/office/drawing/2014/main" id="{779DD649-0BB5-30AC-86F9-43EE7031993C}"/>
                </a:ext>
              </a:extLst>
            </p:cNvPr>
            <p:cNvSpPr/>
            <p:nvPr/>
          </p:nvSpPr>
          <p:spPr>
            <a:xfrm>
              <a:off x="1553029" y="2417838"/>
              <a:ext cx="45719" cy="1011162"/>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C41F7DD-FE8C-CF61-7DB7-F68974C5EA41}"/>
                </a:ext>
              </a:extLst>
            </p:cNvPr>
            <p:cNvSpPr/>
            <p:nvPr/>
          </p:nvSpPr>
          <p:spPr>
            <a:xfrm rot="5400000">
              <a:off x="1529526" y="2482261"/>
              <a:ext cx="437606" cy="314401"/>
            </a:xfrm>
            <a:prstGeom prs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87A3371-A62B-8E4D-8823-FE0FC3026E70}"/>
              </a:ext>
            </a:extLst>
          </p:cNvPr>
          <p:cNvGrpSpPr/>
          <p:nvPr/>
        </p:nvGrpSpPr>
        <p:grpSpPr>
          <a:xfrm>
            <a:off x="10774329" y="2919820"/>
            <a:ext cx="360119" cy="2825751"/>
            <a:chOff x="1726923" y="603249"/>
            <a:chExt cx="360119" cy="2825751"/>
          </a:xfrm>
        </p:grpSpPr>
        <p:sp>
          <p:nvSpPr>
            <p:cNvPr id="28" name="Rectangle 27">
              <a:extLst>
                <a:ext uri="{FF2B5EF4-FFF2-40B4-BE49-F238E27FC236}">
                  <a16:creationId xmlns:a16="http://schemas.microsoft.com/office/drawing/2014/main" id="{3C9F6EDE-D617-AA2E-B764-1CF24DCD2C78}"/>
                </a:ext>
              </a:extLst>
            </p:cNvPr>
            <p:cNvSpPr/>
            <p:nvPr/>
          </p:nvSpPr>
          <p:spPr>
            <a:xfrm flipH="1">
              <a:off x="1726923" y="603249"/>
              <a:ext cx="45719" cy="2825751"/>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765188A2-DF78-BE1A-8829-F61E24554DD2}"/>
                </a:ext>
              </a:extLst>
            </p:cNvPr>
            <p:cNvSpPr/>
            <p:nvPr/>
          </p:nvSpPr>
          <p:spPr>
            <a:xfrm rot="5400000">
              <a:off x="1711039" y="664852"/>
              <a:ext cx="437606" cy="314401"/>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A48E8AC5-FDDF-F467-49F2-AA6AAFDCF905}"/>
              </a:ext>
            </a:extLst>
          </p:cNvPr>
          <p:cNvSpPr txBox="1"/>
          <p:nvPr/>
        </p:nvSpPr>
        <p:spPr>
          <a:xfrm>
            <a:off x="1287327" y="3490460"/>
            <a:ext cx="1263191" cy="590931"/>
          </a:xfrm>
          <a:prstGeom prst="rect">
            <a:avLst/>
          </a:prstGeom>
          <a:noFill/>
        </p:spPr>
        <p:txBody>
          <a:bodyPr wrap="square">
            <a:spAutoFit/>
          </a:bodyPr>
          <a:lstStyle>
            <a:defPPr>
              <a:defRPr lang="en-US"/>
            </a:defPPr>
            <a:lvl1pPr marL="857250" marR="0" lvl="0" indent="-857250" fontAlgn="auto">
              <a:lnSpc>
                <a:spcPct val="90000"/>
              </a:lnSpc>
              <a:spcBef>
                <a:spcPct val="0"/>
              </a:spcBef>
              <a:spcAft>
                <a:spcPts val="0"/>
              </a:spcAft>
              <a:buClrTx/>
              <a:buSzTx/>
              <a:buFont typeface="+mj-lt"/>
              <a:buAutoNum type="arabicPeriod" startAt="7"/>
              <a:tabLst/>
              <a:defRPr kumimoji="0" b="0" i="0" u="none" strike="noStrike" cap="none" spc="0" normalizeH="0" baseline="0">
                <a:ln>
                  <a:noFill/>
                </a:ln>
                <a:solidFill>
                  <a:prstClr val="white"/>
                </a:solidFill>
                <a:effectLst/>
                <a:uLnTx/>
                <a:uFillTx/>
                <a:latin typeface="Impact"/>
                <a:ea typeface="+mj-ea"/>
                <a:cs typeface="+mj-cs"/>
              </a:defRPr>
            </a:lvl1pPr>
          </a:lstStyle>
          <a:p>
            <a:pPr marL="0" indent="0">
              <a:buNone/>
            </a:pPr>
            <a:r>
              <a:rPr lang="en-US"/>
              <a:t>Problem </a:t>
            </a:r>
          </a:p>
          <a:p>
            <a:pPr marL="0" indent="0">
              <a:buNone/>
            </a:pPr>
            <a:r>
              <a:rPr lang="en-US"/>
              <a:t>Definition</a:t>
            </a:r>
          </a:p>
        </p:txBody>
      </p:sp>
      <p:sp>
        <p:nvSpPr>
          <p:cNvPr id="42" name="TextBox 41">
            <a:extLst>
              <a:ext uri="{FF2B5EF4-FFF2-40B4-BE49-F238E27FC236}">
                <a16:creationId xmlns:a16="http://schemas.microsoft.com/office/drawing/2014/main" id="{14B1F259-50C4-E7E1-B659-82897860D638}"/>
              </a:ext>
            </a:extLst>
          </p:cNvPr>
          <p:cNvSpPr txBox="1"/>
          <p:nvPr/>
        </p:nvSpPr>
        <p:spPr>
          <a:xfrm>
            <a:off x="3859169" y="3150050"/>
            <a:ext cx="1653908" cy="341632"/>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Requirements</a:t>
            </a:r>
          </a:p>
        </p:txBody>
      </p:sp>
      <p:sp>
        <p:nvSpPr>
          <p:cNvPr id="44" name="TextBox 43">
            <a:extLst>
              <a:ext uri="{FF2B5EF4-FFF2-40B4-BE49-F238E27FC236}">
                <a16:creationId xmlns:a16="http://schemas.microsoft.com/office/drawing/2014/main" id="{9519B688-A8D0-7C8A-61A4-37BB33DFEE52}"/>
              </a:ext>
            </a:extLst>
          </p:cNvPr>
          <p:cNvSpPr txBox="1"/>
          <p:nvPr/>
        </p:nvSpPr>
        <p:spPr>
          <a:xfrm>
            <a:off x="5293325" y="4029542"/>
            <a:ext cx="1467801" cy="840230"/>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accent4"/>
                </a:solidFill>
              </a:rPr>
              <a:t>Risk Assessment &amp; Mitigation </a:t>
            </a:r>
          </a:p>
        </p:txBody>
      </p:sp>
      <p:sp>
        <p:nvSpPr>
          <p:cNvPr id="48" name="TextBox 47">
            <a:extLst>
              <a:ext uri="{FF2B5EF4-FFF2-40B4-BE49-F238E27FC236}">
                <a16:creationId xmlns:a16="http://schemas.microsoft.com/office/drawing/2014/main" id="{580BCBEB-0D4A-17C6-D418-44D11298CAED}"/>
              </a:ext>
            </a:extLst>
          </p:cNvPr>
          <p:cNvSpPr txBox="1"/>
          <p:nvPr/>
        </p:nvSpPr>
        <p:spPr>
          <a:xfrm>
            <a:off x="6923027" y="2046518"/>
            <a:ext cx="1205018" cy="590931"/>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t>Modeling Activities</a:t>
            </a:r>
          </a:p>
        </p:txBody>
      </p:sp>
      <p:sp>
        <p:nvSpPr>
          <p:cNvPr id="50" name="TextBox 49">
            <a:extLst>
              <a:ext uri="{FF2B5EF4-FFF2-40B4-BE49-F238E27FC236}">
                <a16:creationId xmlns:a16="http://schemas.microsoft.com/office/drawing/2014/main" id="{ADA43B68-60D8-1C1E-E72D-8035DF14083F}"/>
              </a:ext>
            </a:extLst>
          </p:cNvPr>
          <p:cNvSpPr txBox="1"/>
          <p:nvPr/>
        </p:nvSpPr>
        <p:spPr>
          <a:xfrm>
            <a:off x="6313663" y="3972913"/>
            <a:ext cx="907529" cy="341632"/>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endParaRPr lang="en-US"/>
          </a:p>
        </p:txBody>
      </p:sp>
      <p:grpSp>
        <p:nvGrpSpPr>
          <p:cNvPr id="68" name="Group 67">
            <a:extLst>
              <a:ext uri="{FF2B5EF4-FFF2-40B4-BE49-F238E27FC236}">
                <a16:creationId xmlns:a16="http://schemas.microsoft.com/office/drawing/2014/main" id="{A78345C9-902C-BABB-807C-DC3CD17D89A2}"/>
              </a:ext>
            </a:extLst>
          </p:cNvPr>
          <p:cNvGrpSpPr/>
          <p:nvPr/>
        </p:nvGrpSpPr>
        <p:grpSpPr>
          <a:xfrm>
            <a:off x="2409162" y="4734681"/>
            <a:ext cx="352500" cy="1011162"/>
            <a:chOff x="1553029" y="2417838"/>
            <a:chExt cx="352500" cy="1011162"/>
          </a:xfrm>
        </p:grpSpPr>
        <p:sp>
          <p:nvSpPr>
            <p:cNvPr id="69" name="Rectangle 68">
              <a:extLst>
                <a:ext uri="{FF2B5EF4-FFF2-40B4-BE49-F238E27FC236}">
                  <a16:creationId xmlns:a16="http://schemas.microsoft.com/office/drawing/2014/main" id="{9FEEB456-81F0-DDD3-033D-95DA2DABD8CC}"/>
                </a:ext>
              </a:extLst>
            </p:cNvPr>
            <p:cNvSpPr/>
            <p:nvPr/>
          </p:nvSpPr>
          <p:spPr>
            <a:xfrm>
              <a:off x="1553029" y="2417838"/>
              <a:ext cx="45719" cy="1011162"/>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5FE6628B-628B-5C20-CD37-C27CCE07B614}"/>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a:extLst>
              <a:ext uri="{FF2B5EF4-FFF2-40B4-BE49-F238E27FC236}">
                <a16:creationId xmlns:a16="http://schemas.microsoft.com/office/drawing/2014/main" id="{F098948A-685A-6EC7-5EA0-E3166CE49694}"/>
              </a:ext>
            </a:extLst>
          </p:cNvPr>
          <p:cNvSpPr txBox="1"/>
          <p:nvPr/>
        </p:nvSpPr>
        <p:spPr>
          <a:xfrm>
            <a:off x="2512698" y="4233672"/>
            <a:ext cx="1264526" cy="590931"/>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Expert</a:t>
            </a:r>
          </a:p>
          <a:p>
            <a:r>
              <a:rPr lang="en-US">
                <a:solidFill>
                  <a:schemeClr val="bg1"/>
                </a:solidFill>
              </a:rPr>
              <a:t>Interviews</a:t>
            </a:r>
          </a:p>
        </p:txBody>
      </p:sp>
      <p:grpSp>
        <p:nvGrpSpPr>
          <p:cNvPr id="73" name="Group 72">
            <a:extLst>
              <a:ext uri="{FF2B5EF4-FFF2-40B4-BE49-F238E27FC236}">
                <a16:creationId xmlns:a16="http://schemas.microsoft.com/office/drawing/2014/main" id="{7F48C615-8939-DC02-BE3D-20A36E060A46}"/>
              </a:ext>
            </a:extLst>
          </p:cNvPr>
          <p:cNvGrpSpPr/>
          <p:nvPr/>
        </p:nvGrpSpPr>
        <p:grpSpPr>
          <a:xfrm>
            <a:off x="8231523" y="3447474"/>
            <a:ext cx="352500" cy="2298095"/>
            <a:chOff x="1553029" y="2417837"/>
            <a:chExt cx="352500" cy="2298095"/>
          </a:xfrm>
        </p:grpSpPr>
        <p:sp>
          <p:nvSpPr>
            <p:cNvPr id="74" name="Rectangle 73">
              <a:extLst>
                <a:ext uri="{FF2B5EF4-FFF2-40B4-BE49-F238E27FC236}">
                  <a16:creationId xmlns:a16="http://schemas.microsoft.com/office/drawing/2014/main" id="{8051E044-437C-5F14-7443-6BD46BA84627}"/>
                </a:ext>
              </a:extLst>
            </p:cNvPr>
            <p:cNvSpPr/>
            <p:nvPr/>
          </p:nvSpPr>
          <p:spPr>
            <a:xfrm>
              <a:off x="1553029" y="2417837"/>
              <a:ext cx="45719" cy="229809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732BE191-9C6D-9C86-0373-F5D8813221A1}"/>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8C4E10C-FEBC-C7B8-6D11-9A3E9AE95C40}"/>
              </a:ext>
            </a:extLst>
          </p:cNvPr>
          <p:cNvSpPr txBox="1"/>
          <p:nvPr/>
        </p:nvSpPr>
        <p:spPr>
          <a:xfrm>
            <a:off x="8321886" y="2817210"/>
            <a:ext cx="1457884" cy="590931"/>
          </a:xfrm>
          <a:prstGeom prst="rect">
            <a:avLst/>
          </a:prstGeom>
          <a:noFill/>
        </p:spPr>
        <p:txBody>
          <a:bodyPr wrap="square" lIns="91440" tIns="45720" rIns="91440" bIns="45720" anchor="t">
            <a:spAutoFit/>
          </a:bodyPr>
          <a:lstStyle/>
          <a:p>
            <a:pPr marR="0" lvl="0" algn="l" defTabSz="914400" rtl="0" eaLnBrk="1" fontAlgn="auto" latinLnBrk="0" hangingPunct="1">
              <a:lnSpc>
                <a:spcPct val="90000"/>
              </a:lnSpc>
              <a:spcBef>
                <a:spcPct val="0"/>
              </a:spcBef>
              <a:spcAft>
                <a:spcPts val="0"/>
              </a:spcAft>
              <a:buClrTx/>
              <a:buSzTx/>
              <a:tabLst/>
              <a:defRPr/>
            </a:pPr>
            <a:r>
              <a:rPr kumimoji="0" lang="en-US" sz="1800" b="0" i="0" u="none" strike="noStrike" kern="1200" cap="none" spc="0" normalizeH="0" baseline="0" noProof="0">
                <a:ln>
                  <a:noFill/>
                </a:ln>
                <a:solidFill>
                  <a:prstClr val="white"/>
                </a:solidFill>
                <a:effectLst/>
                <a:uLnTx/>
                <a:uFillTx/>
                <a:latin typeface="Impact"/>
                <a:ea typeface="+mj-ea"/>
                <a:cs typeface="+mj-cs"/>
              </a:rPr>
              <a:t>Solution</a:t>
            </a:r>
            <a:r>
              <a:rPr lang="en-US" sz="1800">
                <a:solidFill>
                  <a:prstClr val="white"/>
                </a:solidFill>
                <a:latin typeface="Impact"/>
              </a:rPr>
              <a:t> S</a:t>
            </a:r>
            <a:r>
              <a:rPr kumimoji="0" lang="en-US" sz="1800" b="0" i="0" u="none" strike="noStrike" kern="1200" cap="none" spc="0" normalizeH="0" baseline="0" noProof="0">
                <a:ln>
                  <a:noFill/>
                </a:ln>
                <a:solidFill>
                  <a:prstClr val="white"/>
                </a:solidFill>
                <a:effectLst/>
                <a:uLnTx/>
                <a:uFillTx/>
                <a:latin typeface="Impact"/>
                <a:ea typeface="+mj-ea"/>
                <a:cs typeface="+mj-cs"/>
              </a:rPr>
              <a:t>ynthesis</a:t>
            </a:r>
          </a:p>
        </p:txBody>
      </p:sp>
      <p:sp>
        <p:nvSpPr>
          <p:cNvPr id="101" name="TextBox 100">
            <a:extLst>
              <a:ext uri="{FF2B5EF4-FFF2-40B4-BE49-F238E27FC236}">
                <a16:creationId xmlns:a16="http://schemas.microsoft.com/office/drawing/2014/main" id="{CBDB6CD0-A395-195F-0756-261190665E38}"/>
              </a:ext>
            </a:extLst>
          </p:cNvPr>
          <p:cNvSpPr txBox="1"/>
          <p:nvPr/>
        </p:nvSpPr>
        <p:spPr>
          <a:xfrm>
            <a:off x="11090938" y="2615853"/>
            <a:ext cx="1057592" cy="584775"/>
          </a:xfrm>
          <a:prstGeom prst="rect">
            <a:avLst/>
          </a:prstGeom>
          <a:noFill/>
        </p:spPr>
        <p:txBody>
          <a:bodyPr wrap="square">
            <a:spAutoFit/>
          </a:bodyPr>
          <a:lstStyle/>
          <a:p>
            <a:pPr>
              <a:defRPr/>
            </a:pPr>
            <a:r>
              <a:rPr kumimoji="0" lang="en-US" sz="1600" b="0" i="0" u="none" strike="noStrike" kern="1200" cap="none" spc="0" normalizeH="0" baseline="0" noProof="0">
                <a:ln>
                  <a:noFill/>
                </a:ln>
                <a:solidFill>
                  <a:prstClr val="white"/>
                </a:solidFill>
                <a:effectLst/>
                <a:uLnTx/>
                <a:uFillTx/>
                <a:latin typeface="Impact"/>
                <a:ea typeface="+mj-ea"/>
                <a:cs typeface="+mj-cs"/>
              </a:rPr>
              <a:t>Design Delivery</a:t>
            </a:r>
            <a:endParaRPr lang="en-US" sz="1600">
              <a:solidFill>
                <a:prstClr val="white"/>
              </a:solidFill>
              <a:latin typeface="Impact"/>
            </a:endParaRPr>
          </a:p>
        </p:txBody>
      </p:sp>
      <p:sp>
        <p:nvSpPr>
          <p:cNvPr id="150" name="Rectangle 149">
            <a:extLst>
              <a:ext uri="{FF2B5EF4-FFF2-40B4-BE49-F238E27FC236}">
                <a16:creationId xmlns:a16="http://schemas.microsoft.com/office/drawing/2014/main" id="{EACA32D3-93C5-9DE0-9A19-9CEF1D530EF1}"/>
              </a:ext>
            </a:extLst>
          </p:cNvPr>
          <p:cNvSpPr/>
          <p:nvPr/>
        </p:nvSpPr>
        <p:spPr>
          <a:xfrm>
            <a:off x="1241162" y="4103695"/>
            <a:ext cx="45719" cy="1653109"/>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Isosceles Triangle 151">
            <a:extLst>
              <a:ext uri="{FF2B5EF4-FFF2-40B4-BE49-F238E27FC236}">
                <a16:creationId xmlns:a16="http://schemas.microsoft.com/office/drawing/2014/main" id="{DA08ABED-0678-925E-5CCC-F174617093F6}"/>
              </a:ext>
            </a:extLst>
          </p:cNvPr>
          <p:cNvSpPr/>
          <p:nvPr/>
        </p:nvSpPr>
        <p:spPr>
          <a:xfrm rot="5400000">
            <a:off x="1226131" y="4167642"/>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6B0AF584-C609-709B-8FDA-9C4A44329A80}"/>
              </a:ext>
            </a:extLst>
          </p:cNvPr>
          <p:cNvSpPr txBox="1"/>
          <p:nvPr/>
        </p:nvSpPr>
        <p:spPr>
          <a:xfrm>
            <a:off x="995939" y="2227091"/>
            <a:ext cx="1402546" cy="840230"/>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Team</a:t>
            </a:r>
          </a:p>
          <a:p>
            <a:r>
              <a:rPr lang="en-US">
                <a:solidFill>
                  <a:schemeClr val="bg1"/>
                </a:solidFill>
              </a:rPr>
              <a:t>Composition</a:t>
            </a:r>
          </a:p>
          <a:p>
            <a:r>
              <a:rPr lang="en-US">
                <a:solidFill>
                  <a:schemeClr val="bg1"/>
                </a:solidFill>
              </a:rPr>
              <a:t>&amp; Heuristics</a:t>
            </a:r>
          </a:p>
        </p:txBody>
      </p:sp>
      <p:grpSp>
        <p:nvGrpSpPr>
          <p:cNvPr id="138" name="Group 137">
            <a:extLst>
              <a:ext uri="{FF2B5EF4-FFF2-40B4-BE49-F238E27FC236}">
                <a16:creationId xmlns:a16="http://schemas.microsoft.com/office/drawing/2014/main" id="{0664BAFF-5875-95E3-3857-40BD1D777A96}"/>
              </a:ext>
            </a:extLst>
          </p:cNvPr>
          <p:cNvGrpSpPr/>
          <p:nvPr/>
        </p:nvGrpSpPr>
        <p:grpSpPr>
          <a:xfrm>
            <a:off x="6781061" y="2481025"/>
            <a:ext cx="352500" cy="3264545"/>
            <a:chOff x="1553029" y="2417837"/>
            <a:chExt cx="352500" cy="3264545"/>
          </a:xfrm>
        </p:grpSpPr>
        <p:sp>
          <p:nvSpPr>
            <p:cNvPr id="136" name="Rectangle 135">
              <a:extLst>
                <a:ext uri="{FF2B5EF4-FFF2-40B4-BE49-F238E27FC236}">
                  <a16:creationId xmlns:a16="http://schemas.microsoft.com/office/drawing/2014/main" id="{313F9AE8-541C-3993-AF9C-E1F3B4C4C89D}"/>
                </a:ext>
              </a:extLst>
            </p:cNvPr>
            <p:cNvSpPr/>
            <p:nvPr/>
          </p:nvSpPr>
          <p:spPr>
            <a:xfrm>
              <a:off x="1553029" y="2417837"/>
              <a:ext cx="45719" cy="326454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Isosceles Triangle 136">
              <a:extLst>
                <a:ext uri="{FF2B5EF4-FFF2-40B4-BE49-F238E27FC236}">
                  <a16:creationId xmlns:a16="http://schemas.microsoft.com/office/drawing/2014/main" id="{226C1F0D-52FD-D262-6664-FA94B2600F90}"/>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632CA5F-8678-8F13-AD10-7442BD828EB4}"/>
              </a:ext>
            </a:extLst>
          </p:cNvPr>
          <p:cNvSpPr txBox="1"/>
          <p:nvPr/>
        </p:nvSpPr>
        <p:spPr>
          <a:xfrm>
            <a:off x="11429534" y="968595"/>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accent4"/>
                </a:solidFill>
                <a:cs typeface="Calibri"/>
              </a:rPr>
              <a:t>KD</a:t>
            </a:r>
          </a:p>
        </p:txBody>
      </p:sp>
      <p:grpSp>
        <p:nvGrpSpPr>
          <p:cNvPr id="3" name="Group 2">
            <a:extLst>
              <a:ext uri="{FF2B5EF4-FFF2-40B4-BE49-F238E27FC236}">
                <a16:creationId xmlns:a16="http://schemas.microsoft.com/office/drawing/2014/main" id="{7D698D59-693A-6808-B1F8-F8F5E15A6043}"/>
              </a:ext>
            </a:extLst>
          </p:cNvPr>
          <p:cNvGrpSpPr/>
          <p:nvPr/>
        </p:nvGrpSpPr>
        <p:grpSpPr>
          <a:xfrm>
            <a:off x="9763745" y="4071337"/>
            <a:ext cx="352500" cy="1674231"/>
            <a:chOff x="1553029" y="2417837"/>
            <a:chExt cx="352500" cy="1674231"/>
          </a:xfrm>
        </p:grpSpPr>
        <p:sp>
          <p:nvSpPr>
            <p:cNvPr id="5" name="Rectangle 4">
              <a:extLst>
                <a:ext uri="{FF2B5EF4-FFF2-40B4-BE49-F238E27FC236}">
                  <a16:creationId xmlns:a16="http://schemas.microsoft.com/office/drawing/2014/main" id="{049410DC-1111-E6CE-CB38-29A3AAA48F74}"/>
                </a:ext>
              </a:extLst>
            </p:cNvPr>
            <p:cNvSpPr/>
            <p:nvPr/>
          </p:nvSpPr>
          <p:spPr>
            <a:xfrm>
              <a:off x="1553029" y="2417837"/>
              <a:ext cx="45719" cy="1674231"/>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C726DA3C-3D76-FDAA-AE25-4B18B1E29D0D}"/>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A540CBFD-7C60-52D4-4DF8-D9B99AE7A261}"/>
              </a:ext>
            </a:extLst>
          </p:cNvPr>
          <p:cNvSpPr txBox="1"/>
          <p:nvPr/>
        </p:nvSpPr>
        <p:spPr>
          <a:xfrm>
            <a:off x="9510938" y="3425833"/>
            <a:ext cx="1198500" cy="590931"/>
          </a:xfrm>
          <a:prstGeom prst="rect">
            <a:avLst/>
          </a:prstGeom>
          <a:noFill/>
        </p:spPr>
        <p:txBody>
          <a:bodyPr wrap="square">
            <a:spAutoFit/>
          </a:bodyPr>
          <a:lstStyle/>
          <a:p>
            <a:pPr marR="0" lvl="0" algn="l" defTabSz="914400" rtl="0" eaLnBrk="1" fontAlgn="auto" latinLnBrk="0" hangingPunct="1">
              <a:lnSpc>
                <a:spcPct val="90000"/>
              </a:lnSpc>
              <a:spcBef>
                <a:spcPct val="0"/>
              </a:spcBef>
              <a:spcAft>
                <a:spcPts val="0"/>
              </a:spcAft>
              <a:buClrTx/>
              <a:buSzTx/>
              <a:tabLst/>
              <a:defRPr/>
            </a:pPr>
            <a:r>
              <a:rPr lang="en-US" sz="1800">
                <a:solidFill>
                  <a:prstClr val="white"/>
                </a:solidFill>
                <a:latin typeface="Impact"/>
              </a:rPr>
              <a:t>Manpower Analysis</a:t>
            </a:r>
          </a:p>
        </p:txBody>
      </p:sp>
      <p:sp>
        <p:nvSpPr>
          <p:cNvPr id="19" name="Title 29">
            <a:extLst>
              <a:ext uri="{FF2B5EF4-FFF2-40B4-BE49-F238E27FC236}">
                <a16:creationId xmlns:a16="http://schemas.microsoft.com/office/drawing/2014/main" id="{BDE6AEE7-17B1-4F21-BA11-2DFFDBFA67B1}"/>
              </a:ext>
            </a:extLst>
          </p:cNvPr>
          <p:cNvSpPr>
            <a:spLocks noGrp="1"/>
          </p:cNvSpPr>
          <p:nvPr>
            <p:ph type="title"/>
          </p:nvPr>
        </p:nvSpPr>
        <p:spPr>
          <a:xfrm>
            <a:off x="228600" y="74180"/>
            <a:ext cx="10515600" cy="1325563"/>
          </a:xfrm>
        </p:spPr>
        <p:txBody>
          <a:bodyPr>
            <a:normAutofit/>
          </a:bodyPr>
          <a:lstStyle/>
          <a:p>
            <a:r>
              <a:rPr lang="en-US">
                <a:latin typeface="Impact"/>
              </a:rPr>
              <a:t>5. </a:t>
            </a:r>
            <a:r>
              <a:rPr lang="en-US">
                <a:solidFill>
                  <a:schemeClr val="accent4"/>
                </a:solidFill>
              </a:rPr>
              <a:t>Risk Assessment &amp; Mitigation </a:t>
            </a:r>
            <a:endParaRPr lang="en-US">
              <a:latin typeface="Impact"/>
            </a:endParaRPr>
          </a:p>
        </p:txBody>
      </p:sp>
    </p:spTree>
    <p:extLst>
      <p:ext uri="{BB962C8B-B14F-4D97-AF65-F5344CB8AC3E}">
        <p14:creationId xmlns:p14="http://schemas.microsoft.com/office/powerpoint/2010/main" val="2705116142"/>
      </p:ext>
    </p:extLst>
  </p:cSld>
  <p:clrMapOvr>
    <a:masterClrMapping/>
  </p:clrMapOvr>
  <mc:AlternateContent xmlns:mc="http://schemas.openxmlformats.org/markup-compatibility/2006">
    <mc:Choice xmlns:p14="http://schemas.microsoft.com/office/powerpoint/2010/main" Requires="p14">
      <p:transition spd="slow" p14:dur="2000" advTm="5499"/>
    </mc:Choice>
    <mc:Fallback>
      <p:transition spd="slow" advTm="549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ext&#10;&#10;Description automatically generated">
            <a:extLst>
              <a:ext uri="{FF2B5EF4-FFF2-40B4-BE49-F238E27FC236}">
                <a16:creationId xmlns:a16="http://schemas.microsoft.com/office/drawing/2014/main" id="{59548686-5A34-DFFD-08AB-78C50BC86C41}"/>
              </a:ext>
            </a:extLst>
          </p:cNvPr>
          <p:cNvPicPr>
            <a:picLocks noChangeAspect="1"/>
          </p:cNvPicPr>
          <p:nvPr/>
        </p:nvPicPr>
        <p:blipFill>
          <a:blip r:embed="rId3"/>
          <a:stretch>
            <a:fillRect/>
          </a:stretch>
        </p:blipFill>
        <p:spPr>
          <a:xfrm>
            <a:off x="674939" y="2498985"/>
            <a:ext cx="10811545" cy="3185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Speech Bubble: Rectangle with Corners Rounded 9">
            <a:extLst>
              <a:ext uri="{FF2B5EF4-FFF2-40B4-BE49-F238E27FC236}">
                <a16:creationId xmlns:a16="http://schemas.microsoft.com/office/drawing/2014/main" id="{8568963C-3BA4-71A9-84C9-1B73A98F081D}"/>
              </a:ext>
            </a:extLst>
          </p:cNvPr>
          <p:cNvSpPr/>
          <p:nvPr/>
        </p:nvSpPr>
        <p:spPr>
          <a:xfrm>
            <a:off x="5114693" y="369348"/>
            <a:ext cx="4490224" cy="1920369"/>
          </a:xfrm>
          <a:prstGeom prst="wedgeRoundRectCallout">
            <a:avLst>
              <a:gd name="adj1" fmla="val -76794"/>
              <a:gd name="adj2" fmla="val 70630"/>
              <a:gd name="adj3" fmla="val 16667"/>
            </a:avLst>
          </a:prstGeom>
          <a:solidFill>
            <a:srgbClr val="607D8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7B7A46-9DD5-AD57-90F2-811E7DE797DB}"/>
              </a:ext>
            </a:extLst>
          </p:cNvPr>
          <p:cNvSpPr>
            <a:spLocks noGrp="1"/>
          </p:cNvSpPr>
          <p:nvPr>
            <p:ph type="title"/>
          </p:nvPr>
        </p:nvSpPr>
        <p:spPr>
          <a:xfrm>
            <a:off x="838200" y="704612"/>
            <a:ext cx="10515600" cy="1325563"/>
          </a:xfrm>
        </p:spPr>
        <p:txBody>
          <a:bodyPr/>
          <a:lstStyle/>
          <a:p>
            <a:r>
              <a:rPr lang="en-US">
                <a:latin typeface="Impact"/>
              </a:rPr>
              <a:t>5.1 T-Shirt Sizing</a:t>
            </a:r>
            <a:endParaRPr lang="en-US"/>
          </a:p>
        </p:txBody>
      </p:sp>
      <p:sp>
        <p:nvSpPr>
          <p:cNvPr id="3" name="Slide Number Placeholder 2">
            <a:extLst>
              <a:ext uri="{FF2B5EF4-FFF2-40B4-BE49-F238E27FC236}">
                <a16:creationId xmlns:a16="http://schemas.microsoft.com/office/drawing/2014/main" id="{234D3762-4EB1-A5A4-8987-A99804DF66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schemeClr val="bg2">
                    <a:lumMod val="90000"/>
                  </a:scheme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1F2423A0-766D-C408-70DD-391C5BFA6311}"/>
              </a:ext>
            </a:extLst>
          </p:cNvPr>
          <p:cNvGrpSpPr/>
          <p:nvPr/>
        </p:nvGrpSpPr>
        <p:grpSpPr>
          <a:xfrm>
            <a:off x="5189035" y="443308"/>
            <a:ext cx="4341542" cy="1760260"/>
            <a:chOff x="4842733" y="293455"/>
            <a:chExt cx="4181207" cy="1760260"/>
          </a:xfrm>
        </p:grpSpPr>
        <p:pic>
          <p:nvPicPr>
            <p:cNvPr id="5" name="Picture 2">
              <a:extLst>
                <a:ext uri="{FF2B5EF4-FFF2-40B4-BE49-F238E27FC236}">
                  <a16:creationId xmlns:a16="http://schemas.microsoft.com/office/drawing/2014/main" id="{D4F9C2C3-F2D8-C95B-5CC5-F276933E27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36" t="15757" r="5554" b="28863"/>
            <a:stretch/>
          </p:blipFill>
          <p:spPr bwMode="auto">
            <a:xfrm>
              <a:off x="5043202" y="584602"/>
              <a:ext cx="3603335" cy="1265875"/>
            </a:xfrm>
            <a:prstGeom prst="rect">
              <a:avLst/>
            </a:prstGeom>
            <a:noFill/>
            <a:ln w="76200">
              <a:noFill/>
            </a:ln>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90FB9E25-CE52-FD87-E585-5F46F653F84A}"/>
                </a:ext>
              </a:extLst>
            </p:cNvPr>
            <p:cNvSpPr/>
            <p:nvPr/>
          </p:nvSpPr>
          <p:spPr>
            <a:xfrm>
              <a:off x="4842733" y="293455"/>
              <a:ext cx="4181207" cy="1760260"/>
            </a:xfrm>
            <a:prstGeom prst="round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555811F1-5906-EEEC-9E08-4CF8C6BB1DBF}"/>
              </a:ext>
            </a:extLst>
          </p:cNvPr>
          <p:cNvSpPr txBox="1"/>
          <p:nvPr/>
        </p:nvSpPr>
        <p:spPr>
          <a:xfrm>
            <a:off x="11419038" y="1015292"/>
            <a:ext cx="539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Calibri" panose="020F0502020204030204"/>
                <a:ea typeface="Calibri"/>
                <a:cs typeface="Calibri"/>
              </a:rPr>
              <a:t>KD</a:t>
            </a:r>
          </a:p>
        </p:txBody>
      </p:sp>
      <p:sp>
        <p:nvSpPr>
          <p:cNvPr id="9" name="Rectangle 8">
            <a:extLst>
              <a:ext uri="{FF2B5EF4-FFF2-40B4-BE49-F238E27FC236}">
                <a16:creationId xmlns:a16="http://schemas.microsoft.com/office/drawing/2014/main" id="{6CC8135E-4CBF-BE2B-865D-665570E50972}"/>
              </a:ext>
            </a:extLst>
          </p:cNvPr>
          <p:cNvSpPr/>
          <p:nvPr/>
        </p:nvSpPr>
        <p:spPr>
          <a:xfrm>
            <a:off x="674939" y="2498986"/>
            <a:ext cx="2244107" cy="3185592"/>
          </a:xfrm>
          <a:prstGeom prst="rect">
            <a:avLst/>
          </a:prstGeom>
          <a:solidFill>
            <a:srgbClr val="7A8E7A">
              <a:alpha val="7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D42263C-84F0-0A7B-08EC-978452E3A0BE}"/>
              </a:ext>
            </a:extLst>
          </p:cNvPr>
          <p:cNvSpPr/>
          <p:nvPr/>
        </p:nvSpPr>
        <p:spPr>
          <a:xfrm>
            <a:off x="4569931" y="2498986"/>
            <a:ext cx="6916553" cy="3185592"/>
          </a:xfrm>
          <a:prstGeom prst="rect">
            <a:avLst/>
          </a:prstGeom>
          <a:solidFill>
            <a:srgbClr val="7A8E7A">
              <a:alpha val="7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264865"/>
      </p:ext>
    </p:extLst>
  </p:cSld>
  <p:clrMapOvr>
    <a:masterClrMapping/>
  </p:clrMapOvr>
  <mc:AlternateContent xmlns:mc="http://schemas.openxmlformats.org/markup-compatibility/2006" xmlns:p14="http://schemas.microsoft.com/office/powerpoint/2010/main">
    <mc:Choice Requires="p14">
      <p:transition spd="slow" p14:dur="2000" advTm="51682"/>
    </mc:Choice>
    <mc:Fallback xmlns="">
      <p:transition spd="slow" advTm="5168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90B57279-9DC2-76CC-92CA-33A91F4787C0}"/>
              </a:ext>
            </a:extLst>
          </p:cNvPr>
          <p:cNvSpPr/>
          <p:nvPr/>
        </p:nvSpPr>
        <p:spPr>
          <a:xfrm>
            <a:off x="4555800" y="1482291"/>
            <a:ext cx="3080399" cy="5239184"/>
          </a:xfrm>
          <a:prstGeom prst="roundRect">
            <a:avLst/>
          </a:prstGeom>
          <a:solidFill>
            <a:srgbClr val="6E814C"/>
          </a:solidFill>
          <a:ln>
            <a:solidFill>
              <a:srgbClr val="6B75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B68926-8299-73BF-6AAF-86968E838C54}"/>
              </a:ext>
            </a:extLst>
          </p:cNvPr>
          <p:cNvSpPr>
            <a:spLocks noGrp="1"/>
          </p:cNvSpPr>
          <p:nvPr>
            <p:ph type="title"/>
          </p:nvPr>
        </p:nvSpPr>
        <p:spPr/>
        <p:txBody>
          <a:bodyPr/>
          <a:lstStyle/>
          <a:p>
            <a:r>
              <a:rPr lang="en-US">
                <a:latin typeface="Impact"/>
              </a:rPr>
              <a:t>5.2 Risk Sizing</a:t>
            </a:r>
          </a:p>
        </p:txBody>
      </p:sp>
      <p:graphicFrame>
        <p:nvGraphicFramePr>
          <p:cNvPr id="11" name="Table 5">
            <a:extLst>
              <a:ext uri="{FF2B5EF4-FFF2-40B4-BE49-F238E27FC236}">
                <a16:creationId xmlns:a16="http://schemas.microsoft.com/office/drawing/2014/main" id="{2ED387D5-A49B-5AEA-1488-065F1DE8596A}"/>
              </a:ext>
            </a:extLst>
          </p:cNvPr>
          <p:cNvGraphicFramePr>
            <a:graphicFrameLocks noGrp="1"/>
          </p:cNvGraphicFramePr>
          <p:nvPr/>
        </p:nvGraphicFramePr>
        <p:xfrm>
          <a:off x="5016130" y="2156830"/>
          <a:ext cx="2140480" cy="1854200"/>
        </p:xfrm>
        <a:graphic>
          <a:graphicData uri="http://schemas.openxmlformats.org/drawingml/2006/table">
            <a:tbl>
              <a:tblPr firstRow="1" bandRow="1">
                <a:tableStyleId>{5C22544A-7EE6-4342-B048-85BDC9FD1C3A}</a:tableStyleId>
              </a:tblPr>
              <a:tblGrid>
                <a:gridCol w="428096">
                  <a:extLst>
                    <a:ext uri="{9D8B030D-6E8A-4147-A177-3AD203B41FA5}">
                      <a16:colId xmlns:a16="http://schemas.microsoft.com/office/drawing/2014/main" val="4116231212"/>
                    </a:ext>
                  </a:extLst>
                </a:gridCol>
                <a:gridCol w="428096">
                  <a:extLst>
                    <a:ext uri="{9D8B030D-6E8A-4147-A177-3AD203B41FA5}">
                      <a16:colId xmlns:a16="http://schemas.microsoft.com/office/drawing/2014/main" val="1423313370"/>
                    </a:ext>
                  </a:extLst>
                </a:gridCol>
                <a:gridCol w="428096">
                  <a:extLst>
                    <a:ext uri="{9D8B030D-6E8A-4147-A177-3AD203B41FA5}">
                      <a16:colId xmlns:a16="http://schemas.microsoft.com/office/drawing/2014/main" val="2517455895"/>
                    </a:ext>
                  </a:extLst>
                </a:gridCol>
                <a:gridCol w="428096">
                  <a:extLst>
                    <a:ext uri="{9D8B030D-6E8A-4147-A177-3AD203B41FA5}">
                      <a16:colId xmlns:a16="http://schemas.microsoft.com/office/drawing/2014/main" val="3431767904"/>
                    </a:ext>
                  </a:extLst>
                </a:gridCol>
                <a:gridCol w="428096">
                  <a:extLst>
                    <a:ext uri="{9D8B030D-6E8A-4147-A177-3AD203B41FA5}">
                      <a16:colId xmlns:a16="http://schemas.microsoft.com/office/drawing/2014/main" val="4226012543"/>
                    </a:ext>
                  </a:extLst>
                </a:gridCol>
              </a:tblGrid>
              <a:tr h="370840">
                <a:tc>
                  <a:txBody>
                    <a:bodyPr/>
                    <a:lstStyle/>
                    <a:p>
                      <a:r>
                        <a:rPr lang="en-US" b="1">
                          <a:solidFill>
                            <a:schemeClr val="bg1"/>
                          </a:solidFill>
                        </a:rPr>
                        <a:t>7</a:t>
                      </a:r>
                    </a:p>
                  </a:txBody>
                  <a:tcPr>
                    <a:solidFill>
                      <a:srgbClr val="173D21"/>
                    </a:solidFill>
                  </a:tcPr>
                </a:tc>
                <a:tc>
                  <a:txBody>
                    <a:bodyPr/>
                    <a:lstStyle/>
                    <a:p>
                      <a:r>
                        <a:rPr lang="en-US" b="1">
                          <a:solidFill>
                            <a:schemeClr val="tx1"/>
                          </a:solidFill>
                        </a:rPr>
                        <a:t>16</a:t>
                      </a:r>
                    </a:p>
                  </a:txBody>
                  <a:tcPr>
                    <a:solidFill>
                      <a:schemeClr val="accent4">
                        <a:lumMod val="60000"/>
                        <a:lumOff val="40000"/>
                      </a:schemeClr>
                    </a:solidFill>
                  </a:tcPr>
                </a:tc>
                <a:tc>
                  <a:txBody>
                    <a:bodyPr/>
                    <a:lstStyle/>
                    <a:p>
                      <a:r>
                        <a:rPr lang="en-US" b="1">
                          <a:solidFill>
                            <a:schemeClr val="tx1"/>
                          </a:solidFill>
                        </a:rPr>
                        <a:t>20</a:t>
                      </a:r>
                    </a:p>
                  </a:txBody>
                  <a:tcPr>
                    <a:solidFill>
                      <a:srgbClr val="C00000"/>
                    </a:solidFill>
                  </a:tcPr>
                </a:tc>
                <a:tc>
                  <a:txBody>
                    <a:bodyPr/>
                    <a:lstStyle/>
                    <a:p>
                      <a:r>
                        <a:rPr lang="en-US" b="1">
                          <a:solidFill>
                            <a:schemeClr val="tx1"/>
                          </a:solidFill>
                        </a:rPr>
                        <a:t>23</a:t>
                      </a:r>
                    </a:p>
                  </a:txBody>
                  <a:tcPr>
                    <a:solidFill>
                      <a:srgbClr val="C00000"/>
                    </a:solidFill>
                  </a:tcPr>
                </a:tc>
                <a:tc>
                  <a:txBody>
                    <a:bodyPr/>
                    <a:lstStyle/>
                    <a:p>
                      <a:r>
                        <a:rPr lang="en-US" b="1">
                          <a:solidFill>
                            <a:schemeClr val="tx1"/>
                          </a:solidFill>
                        </a:rPr>
                        <a:t>25</a:t>
                      </a:r>
                    </a:p>
                  </a:txBody>
                  <a:tcPr>
                    <a:solidFill>
                      <a:srgbClr val="C00000"/>
                    </a:solidFill>
                  </a:tcPr>
                </a:tc>
                <a:extLst>
                  <a:ext uri="{0D108BD9-81ED-4DB2-BD59-A6C34878D82A}">
                    <a16:rowId xmlns:a16="http://schemas.microsoft.com/office/drawing/2014/main" val="2102143873"/>
                  </a:ext>
                </a:extLst>
              </a:tr>
              <a:tr h="370840">
                <a:tc>
                  <a:txBody>
                    <a:bodyPr/>
                    <a:lstStyle/>
                    <a:p>
                      <a:r>
                        <a:rPr lang="en-US" b="1">
                          <a:solidFill>
                            <a:schemeClr val="bg1"/>
                          </a:solidFill>
                        </a:rPr>
                        <a:t>6</a:t>
                      </a:r>
                    </a:p>
                  </a:txBody>
                  <a:tcPr>
                    <a:solidFill>
                      <a:srgbClr val="173D21"/>
                    </a:solidFill>
                  </a:tcPr>
                </a:tc>
                <a:tc>
                  <a:txBody>
                    <a:bodyPr/>
                    <a:lstStyle/>
                    <a:p>
                      <a:r>
                        <a:rPr lang="en-US" b="1"/>
                        <a:t>13</a:t>
                      </a:r>
                    </a:p>
                  </a:txBody>
                  <a:tcPr>
                    <a:solidFill>
                      <a:schemeClr val="accent4">
                        <a:lumMod val="60000"/>
                        <a:lumOff val="40000"/>
                      </a:schemeClr>
                    </a:solidFill>
                  </a:tcPr>
                </a:tc>
                <a:tc>
                  <a:txBody>
                    <a:bodyPr/>
                    <a:lstStyle/>
                    <a:p>
                      <a:r>
                        <a:rPr lang="en-US" b="1"/>
                        <a:t>18</a:t>
                      </a:r>
                    </a:p>
                  </a:txBody>
                  <a:tcPr>
                    <a:solidFill>
                      <a:schemeClr val="accent4">
                        <a:lumMod val="60000"/>
                        <a:lumOff val="40000"/>
                      </a:schemeClr>
                    </a:solidFill>
                  </a:tcPr>
                </a:tc>
                <a:tc>
                  <a:txBody>
                    <a:bodyPr/>
                    <a:lstStyle/>
                    <a:p>
                      <a:r>
                        <a:rPr lang="en-US" b="1"/>
                        <a:t>22</a:t>
                      </a:r>
                    </a:p>
                  </a:txBody>
                  <a:tcPr>
                    <a:solidFill>
                      <a:srgbClr val="C00000"/>
                    </a:solidFill>
                  </a:tcPr>
                </a:tc>
                <a:tc>
                  <a:txBody>
                    <a:bodyPr/>
                    <a:lstStyle/>
                    <a:p>
                      <a:r>
                        <a:rPr lang="en-US" b="1"/>
                        <a:t>24</a:t>
                      </a:r>
                    </a:p>
                  </a:txBody>
                  <a:tcPr>
                    <a:solidFill>
                      <a:srgbClr val="C00000"/>
                    </a:solidFill>
                  </a:tcPr>
                </a:tc>
                <a:extLst>
                  <a:ext uri="{0D108BD9-81ED-4DB2-BD59-A6C34878D82A}">
                    <a16:rowId xmlns:a16="http://schemas.microsoft.com/office/drawing/2014/main" val="1969626446"/>
                  </a:ext>
                </a:extLst>
              </a:tr>
              <a:tr h="370840">
                <a:tc>
                  <a:txBody>
                    <a:bodyPr/>
                    <a:lstStyle/>
                    <a:p>
                      <a:r>
                        <a:rPr lang="en-US" b="1">
                          <a:solidFill>
                            <a:schemeClr val="bg1"/>
                          </a:solidFill>
                        </a:rPr>
                        <a:t>4</a:t>
                      </a:r>
                    </a:p>
                  </a:txBody>
                  <a:tcPr>
                    <a:solidFill>
                      <a:srgbClr val="173D21"/>
                    </a:solidFill>
                  </a:tcPr>
                </a:tc>
                <a:tc>
                  <a:txBody>
                    <a:bodyPr/>
                    <a:lstStyle/>
                    <a:p>
                      <a:r>
                        <a:rPr lang="en-US" b="1">
                          <a:solidFill>
                            <a:schemeClr val="bg1"/>
                          </a:solidFill>
                        </a:rPr>
                        <a:t>10</a:t>
                      </a:r>
                    </a:p>
                  </a:txBody>
                  <a:tcPr>
                    <a:solidFill>
                      <a:srgbClr val="173D21"/>
                    </a:solidFill>
                  </a:tcPr>
                </a:tc>
                <a:tc>
                  <a:txBody>
                    <a:bodyPr/>
                    <a:lstStyle/>
                    <a:p>
                      <a:r>
                        <a:rPr lang="en-US" b="1"/>
                        <a:t>15</a:t>
                      </a:r>
                    </a:p>
                  </a:txBody>
                  <a:tcPr>
                    <a:solidFill>
                      <a:schemeClr val="accent4">
                        <a:lumMod val="60000"/>
                        <a:lumOff val="40000"/>
                      </a:schemeClr>
                    </a:solidFill>
                  </a:tcPr>
                </a:tc>
                <a:tc>
                  <a:txBody>
                    <a:bodyPr/>
                    <a:lstStyle/>
                    <a:p>
                      <a:r>
                        <a:rPr lang="en-US" b="1"/>
                        <a:t>19</a:t>
                      </a:r>
                    </a:p>
                  </a:txBody>
                  <a:tcPr>
                    <a:solidFill>
                      <a:schemeClr val="accent4">
                        <a:lumMod val="60000"/>
                        <a:lumOff val="40000"/>
                      </a:schemeClr>
                    </a:solidFill>
                  </a:tcPr>
                </a:tc>
                <a:tc>
                  <a:txBody>
                    <a:bodyPr/>
                    <a:lstStyle/>
                    <a:p>
                      <a:r>
                        <a:rPr lang="en-US" b="1"/>
                        <a:t>21</a:t>
                      </a:r>
                    </a:p>
                  </a:txBody>
                  <a:tcPr>
                    <a:solidFill>
                      <a:srgbClr val="C00000"/>
                    </a:solidFill>
                  </a:tcPr>
                </a:tc>
                <a:extLst>
                  <a:ext uri="{0D108BD9-81ED-4DB2-BD59-A6C34878D82A}">
                    <a16:rowId xmlns:a16="http://schemas.microsoft.com/office/drawing/2014/main" val="2291741224"/>
                  </a:ext>
                </a:extLst>
              </a:tr>
              <a:tr h="370840">
                <a:tc>
                  <a:txBody>
                    <a:bodyPr/>
                    <a:lstStyle/>
                    <a:p>
                      <a:r>
                        <a:rPr lang="en-US" b="1">
                          <a:solidFill>
                            <a:schemeClr val="bg1"/>
                          </a:solidFill>
                        </a:rPr>
                        <a:t>2</a:t>
                      </a:r>
                    </a:p>
                  </a:txBody>
                  <a:tcPr>
                    <a:solidFill>
                      <a:srgbClr val="173D21"/>
                    </a:solidFill>
                  </a:tcPr>
                </a:tc>
                <a:tc>
                  <a:txBody>
                    <a:bodyPr/>
                    <a:lstStyle/>
                    <a:p>
                      <a:r>
                        <a:rPr lang="en-US" b="1">
                          <a:solidFill>
                            <a:schemeClr val="bg1"/>
                          </a:solidFill>
                        </a:rPr>
                        <a:t>8</a:t>
                      </a:r>
                    </a:p>
                  </a:txBody>
                  <a:tcPr>
                    <a:solidFill>
                      <a:srgbClr val="173D21"/>
                    </a:solidFill>
                  </a:tcPr>
                </a:tc>
                <a:tc>
                  <a:txBody>
                    <a:bodyPr/>
                    <a:lstStyle/>
                    <a:p>
                      <a:r>
                        <a:rPr lang="en-US" b="1"/>
                        <a:t>11</a:t>
                      </a:r>
                    </a:p>
                  </a:txBody>
                  <a:tcPr>
                    <a:solidFill>
                      <a:schemeClr val="accent4">
                        <a:lumMod val="60000"/>
                        <a:lumOff val="40000"/>
                      </a:schemeClr>
                    </a:solidFill>
                  </a:tcPr>
                </a:tc>
                <a:tc>
                  <a:txBody>
                    <a:bodyPr/>
                    <a:lstStyle/>
                    <a:p>
                      <a:r>
                        <a:rPr lang="en-US" b="1"/>
                        <a:t>14</a:t>
                      </a:r>
                    </a:p>
                  </a:txBody>
                  <a:tcPr>
                    <a:solidFill>
                      <a:schemeClr val="accent4">
                        <a:lumMod val="60000"/>
                        <a:lumOff val="40000"/>
                      </a:schemeClr>
                    </a:solidFill>
                  </a:tcPr>
                </a:tc>
                <a:tc>
                  <a:txBody>
                    <a:bodyPr/>
                    <a:lstStyle/>
                    <a:p>
                      <a:r>
                        <a:rPr lang="en-US" b="1"/>
                        <a:t>17</a:t>
                      </a:r>
                    </a:p>
                  </a:txBody>
                  <a:tcPr>
                    <a:solidFill>
                      <a:schemeClr val="accent4">
                        <a:lumMod val="60000"/>
                        <a:lumOff val="40000"/>
                      </a:schemeClr>
                    </a:solidFill>
                  </a:tcPr>
                </a:tc>
                <a:extLst>
                  <a:ext uri="{0D108BD9-81ED-4DB2-BD59-A6C34878D82A}">
                    <a16:rowId xmlns:a16="http://schemas.microsoft.com/office/drawing/2014/main" val="3182663016"/>
                  </a:ext>
                </a:extLst>
              </a:tr>
              <a:tr h="370840">
                <a:tc>
                  <a:txBody>
                    <a:bodyPr/>
                    <a:lstStyle/>
                    <a:p>
                      <a:r>
                        <a:rPr lang="en-US" b="1">
                          <a:solidFill>
                            <a:schemeClr val="bg1"/>
                          </a:solidFill>
                        </a:rPr>
                        <a:t>1</a:t>
                      </a:r>
                    </a:p>
                  </a:txBody>
                  <a:tcPr>
                    <a:solidFill>
                      <a:srgbClr val="173D21"/>
                    </a:solidFill>
                  </a:tcPr>
                </a:tc>
                <a:tc>
                  <a:txBody>
                    <a:bodyPr/>
                    <a:lstStyle/>
                    <a:p>
                      <a:r>
                        <a:rPr lang="en-US" b="1">
                          <a:solidFill>
                            <a:schemeClr val="bg1"/>
                          </a:solidFill>
                        </a:rPr>
                        <a:t>3</a:t>
                      </a:r>
                    </a:p>
                  </a:txBody>
                  <a:tcPr>
                    <a:solidFill>
                      <a:srgbClr val="173D21"/>
                    </a:solidFill>
                  </a:tcPr>
                </a:tc>
                <a:tc>
                  <a:txBody>
                    <a:bodyPr/>
                    <a:lstStyle/>
                    <a:p>
                      <a:r>
                        <a:rPr lang="en-US" b="1">
                          <a:solidFill>
                            <a:schemeClr val="bg1"/>
                          </a:solidFill>
                        </a:rPr>
                        <a:t>5</a:t>
                      </a:r>
                    </a:p>
                  </a:txBody>
                  <a:tcPr>
                    <a:solidFill>
                      <a:srgbClr val="173D21"/>
                    </a:solidFill>
                  </a:tcPr>
                </a:tc>
                <a:tc>
                  <a:txBody>
                    <a:bodyPr/>
                    <a:lstStyle/>
                    <a:p>
                      <a:r>
                        <a:rPr lang="en-US" b="1">
                          <a:solidFill>
                            <a:schemeClr val="bg1"/>
                          </a:solidFill>
                        </a:rPr>
                        <a:t>9</a:t>
                      </a:r>
                    </a:p>
                  </a:txBody>
                  <a:tcPr>
                    <a:solidFill>
                      <a:srgbClr val="173D21"/>
                    </a:solidFill>
                  </a:tcPr>
                </a:tc>
                <a:tc>
                  <a:txBody>
                    <a:bodyPr/>
                    <a:lstStyle/>
                    <a:p>
                      <a:r>
                        <a:rPr lang="en-US" b="1"/>
                        <a:t>12</a:t>
                      </a:r>
                    </a:p>
                  </a:txBody>
                  <a:tcPr>
                    <a:solidFill>
                      <a:schemeClr val="accent4">
                        <a:lumMod val="60000"/>
                        <a:lumOff val="40000"/>
                      </a:schemeClr>
                    </a:solidFill>
                  </a:tcPr>
                </a:tc>
                <a:extLst>
                  <a:ext uri="{0D108BD9-81ED-4DB2-BD59-A6C34878D82A}">
                    <a16:rowId xmlns:a16="http://schemas.microsoft.com/office/drawing/2014/main" val="274269692"/>
                  </a:ext>
                </a:extLst>
              </a:tr>
            </a:tbl>
          </a:graphicData>
        </a:graphic>
      </p:graphicFrame>
      <p:sp>
        <p:nvSpPr>
          <p:cNvPr id="12" name="TextBox 11">
            <a:extLst>
              <a:ext uri="{FF2B5EF4-FFF2-40B4-BE49-F238E27FC236}">
                <a16:creationId xmlns:a16="http://schemas.microsoft.com/office/drawing/2014/main" id="{7AEA9F88-B85D-71B6-F3AA-F1B56F898D08}"/>
              </a:ext>
            </a:extLst>
          </p:cNvPr>
          <p:cNvSpPr txBox="1"/>
          <p:nvPr/>
        </p:nvSpPr>
        <p:spPr>
          <a:xfrm rot="16200000">
            <a:off x="4259316" y="3023089"/>
            <a:ext cx="11382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solidFill>
                <a:effectLst/>
                <a:uLnTx/>
                <a:uFillTx/>
                <a:latin typeface="Calibri" panose="020F0502020204030204"/>
                <a:ea typeface="+mn-ea"/>
                <a:cs typeface="+mn-cs"/>
              </a:rPr>
              <a:t>Likelihood</a:t>
            </a:r>
          </a:p>
        </p:txBody>
      </p:sp>
      <p:sp>
        <p:nvSpPr>
          <p:cNvPr id="13" name="TextBox 12">
            <a:extLst>
              <a:ext uri="{FF2B5EF4-FFF2-40B4-BE49-F238E27FC236}">
                <a16:creationId xmlns:a16="http://schemas.microsoft.com/office/drawing/2014/main" id="{31FEB78C-A97D-28EA-50F7-287EBA9F6F7C}"/>
              </a:ext>
            </a:extLst>
          </p:cNvPr>
          <p:cNvSpPr txBox="1"/>
          <p:nvPr/>
        </p:nvSpPr>
        <p:spPr>
          <a:xfrm>
            <a:off x="5332586" y="4005355"/>
            <a:ext cx="16113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E7E6E6"/>
                </a:solidFill>
                <a:effectLst/>
                <a:uLnTx/>
                <a:uFillTx/>
                <a:latin typeface="Calibri" panose="020F0502020204030204"/>
                <a:ea typeface="+mn-ea"/>
                <a:cs typeface="+mn-cs"/>
              </a:rPr>
              <a:t>Consequence</a:t>
            </a:r>
          </a:p>
        </p:txBody>
      </p:sp>
      <p:sp>
        <p:nvSpPr>
          <p:cNvPr id="14" name="TextBox 13">
            <a:extLst>
              <a:ext uri="{FF2B5EF4-FFF2-40B4-BE49-F238E27FC236}">
                <a16:creationId xmlns:a16="http://schemas.microsoft.com/office/drawing/2014/main" id="{38D7B673-F574-E3A5-CD60-FF2C2D925A65}"/>
              </a:ext>
            </a:extLst>
          </p:cNvPr>
          <p:cNvSpPr txBox="1"/>
          <p:nvPr/>
        </p:nvSpPr>
        <p:spPr>
          <a:xfrm>
            <a:off x="4875004" y="1486702"/>
            <a:ext cx="223105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7E6E6"/>
                </a:solidFill>
                <a:effectLst/>
                <a:uLnTx/>
                <a:uFillTx/>
                <a:latin typeface="Calibri" panose="020F0502020204030204"/>
                <a:ea typeface="+mn-ea"/>
                <a:cs typeface="+mn-cs"/>
              </a:rPr>
              <a:t>NASA Risk Prioritization Matrix</a:t>
            </a:r>
          </a:p>
        </p:txBody>
      </p:sp>
      <p:grpSp>
        <p:nvGrpSpPr>
          <p:cNvPr id="28" name="Group 27">
            <a:extLst>
              <a:ext uri="{FF2B5EF4-FFF2-40B4-BE49-F238E27FC236}">
                <a16:creationId xmlns:a16="http://schemas.microsoft.com/office/drawing/2014/main" id="{5ABA00F4-59E2-2608-AF1A-7BF7012E3BDD}"/>
              </a:ext>
            </a:extLst>
          </p:cNvPr>
          <p:cNvGrpSpPr/>
          <p:nvPr/>
        </p:nvGrpSpPr>
        <p:grpSpPr>
          <a:xfrm>
            <a:off x="498355" y="1482291"/>
            <a:ext cx="3080399" cy="5239184"/>
            <a:chOff x="365760" y="1482291"/>
            <a:chExt cx="3080399" cy="5239184"/>
          </a:xfrm>
        </p:grpSpPr>
        <p:sp>
          <p:nvSpPr>
            <p:cNvPr id="25" name="Rectangle: Rounded Corners 24">
              <a:extLst>
                <a:ext uri="{FF2B5EF4-FFF2-40B4-BE49-F238E27FC236}">
                  <a16:creationId xmlns:a16="http://schemas.microsoft.com/office/drawing/2014/main" id="{0DDB0581-5B78-E77B-8548-A181DD25F0D7}"/>
                </a:ext>
              </a:extLst>
            </p:cNvPr>
            <p:cNvSpPr/>
            <p:nvPr/>
          </p:nvSpPr>
          <p:spPr>
            <a:xfrm>
              <a:off x="365760" y="1482291"/>
              <a:ext cx="3080399" cy="5239184"/>
            </a:xfrm>
            <a:prstGeom prst="roundRect">
              <a:avLst/>
            </a:prstGeom>
            <a:solidFill>
              <a:srgbClr val="7092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266" name="Picture 2" descr="Boy wearing dads clothes Little boy on a red background wearing an oversized shirt and tie. ill fitting shirt stock pictures, royalty-free photos &amp; images">
              <a:extLst>
                <a:ext uri="{FF2B5EF4-FFF2-40B4-BE49-F238E27FC236}">
                  <a16:creationId xmlns:a16="http://schemas.microsoft.com/office/drawing/2014/main" id="{A29295B0-7A37-AC9E-062E-87FB424B86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93" r="15408"/>
            <a:stretch/>
          </p:blipFill>
          <p:spPr bwMode="auto">
            <a:xfrm>
              <a:off x="729697" y="3429000"/>
              <a:ext cx="2360012" cy="2263836"/>
            </a:xfrm>
            <a:prstGeom prst="roundRect">
              <a:avLst>
                <a:gd name="adj" fmla="val 8594"/>
              </a:avLst>
            </a:prstGeom>
            <a:solidFill>
              <a:srgbClr val="FFFFFF">
                <a:shade val="85000"/>
              </a:srgbClr>
            </a:solidFill>
            <a:ln>
              <a:noFill/>
            </a:ln>
            <a:effectLst/>
          </p:spPr>
        </p:pic>
        <p:grpSp>
          <p:nvGrpSpPr>
            <p:cNvPr id="21" name="Group 20">
              <a:extLst>
                <a:ext uri="{FF2B5EF4-FFF2-40B4-BE49-F238E27FC236}">
                  <a16:creationId xmlns:a16="http://schemas.microsoft.com/office/drawing/2014/main" id="{9BA82E17-751F-F345-7E84-799F80AFD954}"/>
                </a:ext>
              </a:extLst>
            </p:cNvPr>
            <p:cNvGrpSpPr/>
            <p:nvPr/>
          </p:nvGrpSpPr>
          <p:grpSpPr>
            <a:xfrm>
              <a:off x="616994" y="1869053"/>
              <a:ext cx="2472715" cy="1039371"/>
              <a:chOff x="564871" y="1478135"/>
              <a:chExt cx="2472715" cy="1039371"/>
            </a:xfrm>
          </p:grpSpPr>
          <p:pic>
            <p:nvPicPr>
              <p:cNvPr id="15" name="Picture 2">
                <a:extLst>
                  <a:ext uri="{FF2B5EF4-FFF2-40B4-BE49-F238E27FC236}">
                    <a16:creationId xmlns:a16="http://schemas.microsoft.com/office/drawing/2014/main" id="{ECA2BAC8-AF5F-F149-B6FC-56F298A22F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863"/>
              <a:stretch/>
            </p:blipFill>
            <p:spPr bwMode="auto">
              <a:xfrm>
                <a:off x="564871" y="1478135"/>
                <a:ext cx="2472715" cy="102487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10853BB8-A605-568F-D7A4-F9F03D4F9557}"/>
                  </a:ext>
                </a:extLst>
              </p:cNvPr>
              <p:cNvSpPr/>
              <p:nvPr/>
            </p:nvSpPr>
            <p:spPr>
              <a:xfrm>
                <a:off x="729698" y="1565816"/>
                <a:ext cx="2220363" cy="951690"/>
              </a:xfrm>
              <a:prstGeom prst="rect">
                <a:avLst/>
              </a:prstGeom>
              <a:noFill/>
              <a:ln w="38100">
                <a:solidFill>
                  <a:srgbClr val="D640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0" name="Group 29">
            <a:extLst>
              <a:ext uri="{FF2B5EF4-FFF2-40B4-BE49-F238E27FC236}">
                <a16:creationId xmlns:a16="http://schemas.microsoft.com/office/drawing/2014/main" id="{41959337-094D-50A4-F160-21F58EF26DA8}"/>
              </a:ext>
            </a:extLst>
          </p:cNvPr>
          <p:cNvGrpSpPr/>
          <p:nvPr/>
        </p:nvGrpSpPr>
        <p:grpSpPr>
          <a:xfrm>
            <a:off x="8613245" y="1482291"/>
            <a:ext cx="3080399" cy="5239184"/>
            <a:chOff x="8480650" y="1482291"/>
            <a:chExt cx="3080399" cy="5239184"/>
          </a:xfrm>
        </p:grpSpPr>
        <p:sp>
          <p:nvSpPr>
            <p:cNvPr id="27" name="Rectangle: Rounded Corners 26">
              <a:extLst>
                <a:ext uri="{FF2B5EF4-FFF2-40B4-BE49-F238E27FC236}">
                  <a16:creationId xmlns:a16="http://schemas.microsoft.com/office/drawing/2014/main" id="{B2E4F6E9-6680-08DE-8395-688CC7527D3A}"/>
                </a:ext>
              </a:extLst>
            </p:cNvPr>
            <p:cNvSpPr/>
            <p:nvPr/>
          </p:nvSpPr>
          <p:spPr>
            <a:xfrm>
              <a:off x="8480650" y="1482291"/>
              <a:ext cx="3080399" cy="5239184"/>
            </a:xfrm>
            <a:prstGeom prst="roundRect">
              <a:avLst/>
            </a:prstGeom>
            <a:solidFill>
              <a:srgbClr val="8E6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279D27F3-2FCD-0B41-C131-D47F7B45D900}"/>
                </a:ext>
              </a:extLst>
            </p:cNvPr>
            <p:cNvPicPr>
              <a:picLocks noChangeAspect="1"/>
            </p:cNvPicPr>
            <p:nvPr/>
          </p:nvPicPr>
          <p:blipFill>
            <a:blip r:embed="rId5"/>
            <a:stretch>
              <a:fillRect/>
            </a:stretch>
          </p:blipFill>
          <p:spPr>
            <a:xfrm>
              <a:off x="8585748" y="3055095"/>
              <a:ext cx="1652856" cy="2038522"/>
            </a:xfrm>
            <a:prstGeom prst="roundRect">
              <a:avLst>
                <a:gd name="adj" fmla="val 8594"/>
              </a:avLst>
            </a:prstGeom>
            <a:solidFill>
              <a:srgbClr val="FFFFFF">
                <a:shade val="85000"/>
              </a:srgbClr>
            </a:solidFill>
            <a:ln>
              <a:noFill/>
            </a:ln>
            <a:effectLst/>
          </p:spPr>
        </p:pic>
        <p:pic>
          <p:nvPicPr>
            <p:cNvPr id="19" name="Picture 18">
              <a:extLst>
                <a:ext uri="{FF2B5EF4-FFF2-40B4-BE49-F238E27FC236}">
                  <a16:creationId xmlns:a16="http://schemas.microsoft.com/office/drawing/2014/main" id="{6F418CDC-1273-8D8A-F924-A91E7E1AFA89}"/>
                </a:ext>
              </a:extLst>
            </p:cNvPr>
            <p:cNvPicPr>
              <a:picLocks noChangeAspect="1"/>
            </p:cNvPicPr>
            <p:nvPr/>
          </p:nvPicPr>
          <p:blipFill rotWithShape="1">
            <a:blip r:embed="rId6"/>
            <a:srcRect t="1051"/>
            <a:stretch/>
          </p:blipFill>
          <p:spPr>
            <a:xfrm>
              <a:off x="10020849" y="3731339"/>
              <a:ext cx="1466507" cy="2044709"/>
            </a:xfrm>
            <a:prstGeom prst="roundRect">
              <a:avLst>
                <a:gd name="adj" fmla="val 8594"/>
              </a:avLst>
            </a:prstGeom>
            <a:solidFill>
              <a:srgbClr val="FFFFFF">
                <a:shade val="85000"/>
              </a:srgbClr>
            </a:solidFill>
            <a:ln>
              <a:noFill/>
            </a:ln>
            <a:effectLst/>
          </p:spPr>
        </p:pic>
        <p:grpSp>
          <p:nvGrpSpPr>
            <p:cNvPr id="22" name="Group 21">
              <a:extLst>
                <a:ext uri="{FF2B5EF4-FFF2-40B4-BE49-F238E27FC236}">
                  <a16:creationId xmlns:a16="http://schemas.microsoft.com/office/drawing/2014/main" id="{0095A24A-6D5D-D129-A44F-9C40402285EC}"/>
                </a:ext>
              </a:extLst>
            </p:cNvPr>
            <p:cNvGrpSpPr/>
            <p:nvPr/>
          </p:nvGrpSpPr>
          <p:grpSpPr>
            <a:xfrm>
              <a:off x="8745842" y="1869053"/>
              <a:ext cx="2472715" cy="1039371"/>
              <a:chOff x="564871" y="1478135"/>
              <a:chExt cx="2472715" cy="1039371"/>
            </a:xfrm>
          </p:grpSpPr>
          <p:pic>
            <p:nvPicPr>
              <p:cNvPr id="23" name="Picture 2">
                <a:extLst>
                  <a:ext uri="{FF2B5EF4-FFF2-40B4-BE49-F238E27FC236}">
                    <a16:creationId xmlns:a16="http://schemas.microsoft.com/office/drawing/2014/main" id="{16FAB561-9D61-AABB-51B1-77209332BD08}"/>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b="28863"/>
              <a:stretch/>
            </p:blipFill>
            <p:spPr bwMode="auto">
              <a:xfrm>
                <a:off x="564871" y="1478135"/>
                <a:ext cx="2472715" cy="102487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6BF0410D-81A6-9575-2808-B17F8C89E670}"/>
                  </a:ext>
                </a:extLst>
              </p:cNvPr>
              <p:cNvSpPr/>
              <p:nvPr/>
            </p:nvSpPr>
            <p:spPr>
              <a:xfrm>
                <a:off x="729698" y="1565816"/>
                <a:ext cx="2220363" cy="95169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11270" name="Picture 6" descr="Box T-Shirt Size Guide | Tradlands">
            <a:extLst>
              <a:ext uri="{FF2B5EF4-FFF2-40B4-BE49-F238E27FC236}">
                <a16:creationId xmlns:a16="http://schemas.microsoft.com/office/drawing/2014/main" id="{531463BD-416C-269A-0D93-453F252F3F7E}"/>
              </a:ext>
            </a:extLst>
          </p:cNvPr>
          <p:cNvPicPr>
            <a:picLocks noChangeAspect="1" noChangeArrowheads="1"/>
          </p:cNvPicPr>
          <p:nvPr/>
        </p:nvPicPr>
        <p:blipFill>
          <a:blip r:embed="rId7" cstate="hq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88514" y="4600086"/>
            <a:ext cx="2699516" cy="2050625"/>
          </a:xfrm>
          <a:prstGeom prst="rect">
            <a:avLst/>
          </a:prstGeom>
          <a:noFill/>
          <a:extLst>
            <a:ext uri="{909E8E84-426E-40DD-AFC4-6F175D3DCCD1}">
              <a14:hiddenFill xmlns:a14="http://schemas.microsoft.com/office/drawing/2010/main">
                <a:solidFill>
                  <a:srgbClr val="FFFFFF"/>
                </a:solidFill>
              </a14:hiddenFill>
            </a:ext>
          </a:extLst>
        </p:spPr>
      </p:pic>
      <p:sp>
        <p:nvSpPr>
          <p:cNvPr id="31" name="Arrow: Right 30">
            <a:extLst>
              <a:ext uri="{FF2B5EF4-FFF2-40B4-BE49-F238E27FC236}">
                <a16:creationId xmlns:a16="http://schemas.microsoft.com/office/drawing/2014/main" id="{5AADCF50-6A73-96DE-C661-96C4462383C4}"/>
              </a:ext>
            </a:extLst>
          </p:cNvPr>
          <p:cNvSpPr/>
          <p:nvPr/>
        </p:nvSpPr>
        <p:spPr>
          <a:xfrm>
            <a:off x="3703493" y="3598381"/>
            <a:ext cx="801254" cy="105945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64" name="Arrow: Right 11263">
            <a:extLst>
              <a:ext uri="{FF2B5EF4-FFF2-40B4-BE49-F238E27FC236}">
                <a16:creationId xmlns:a16="http://schemas.microsoft.com/office/drawing/2014/main" id="{3C48B4F1-172A-CCB7-4512-3C6FFF6638BE}"/>
              </a:ext>
            </a:extLst>
          </p:cNvPr>
          <p:cNvSpPr/>
          <p:nvPr/>
        </p:nvSpPr>
        <p:spPr>
          <a:xfrm>
            <a:off x="7766471" y="3598381"/>
            <a:ext cx="801254" cy="105945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65" name="TextBox 11264">
            <a:extLst>
              <a:ext uri="{FF2B5EF4-FFF2-40B4-BE49-F238E27FC236}">
                <a16:creationId xmlns:a16="http://schemas.microsoft.com/office/drawing/2014/main" id="{1195A5C8-A3A7-078B-519B-89C2F9E02F7E}"/>
              </a:ext>
            </a:extLst>
          </p:cNvPr>
          <p:cNvSpPr txBox="1"/>
          <p:nvPr/>
        </p:nvSpPr>
        <p:spPr>
          <a:xfrm>
            <a:off x="1077533" y="5883990"/>
            <a:ext cx="19931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Initial Risk Assessment</a:t>
            </a:r>
          </a:p>
        </p:txBody>
      </p:sp>
      <p:sp>
        <p:nvSpPr>
          <p:cNvPr id="11267" name="TextBox 11266">
            <a:extLst>
              <a:ext uri="{FF2B5EF4-FFF2-40B4-BE49-F238E27FC236}">
                <a16:creationId xmlns:a16="http://schemas.microsoft.com/office/drawing/2014/main" id="{8228B84C-309E-A3DC-A7A7-B2F8FFB0006B}"/>
              </a:ext>
            </a:extLst>
          </p:cNvPr>
          <p:cNvSpPr txBox="1"/>
          <p:nvPr/>
        </p:nvSpPr>
        <p:spPr>
          <a:xfrm>
            <a:off x="9270464" y="5883990"/>
            <a:ext cx="19931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Revised Risk Assessment</a:t>
            </a:r>
          </a:p>
        </p:txBody>
      </p:sp>
      <p:sp>
        <p:nvSpPr>
          <p:cNvPr id="11269" name="Slide Number Placeholder 2">
            <a:extLst>
              <a:ext uri="{FF2B5EF4-FFF2-40B4-BE49-F238E27FC236}">
                <a16:creationId xmlns:a16="http://schemas.microsoft.com/office/drawing/2014/main" id="{4E89C20D-7CD2-79DB-75A5-7C859B6F3115}"/>
              </a:ext>
            </a:extLst>
          </p:cNvPr>
          <p:cNvSpPr>
            <a:spLocks noGrp="1"/>
          </p:cNvSpPr>
          <p:nvPr>
            <p:ph type="sldNum" sz="quarter" idx="12"/>
          </p:nvPr>
        </p:nvSpPr>
        <p:spPr>
          <a:xfrm>
            <a:off x="9441178"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schemeClr val="bg2">
                    <a:lumMod val="90000"/>
                  </a:scheme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B4EFF662-6E93-B1D8-498B-9EB9BB4CF7DC}"/>
              </a:ext>
            </a:extLst>
          </p:cNvPr>
          <p:cNvSpPr txBox="1"/>
          <p:nvPr/>
        </p:nvSpPr>
        <p:spPr>
          <a:xfrm>
            <a:off x="11423909" y="1015292"/>
            <a:ext cx="539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Calibri" panose="020F0502020204030204"/>
                <a:ea typeface="Calibri"/>
                <a:cs typeface="Calibri"/>
              </a:rPr>
              <a:t>KD</a:t>
            </a:r>
          </a:p>
        </p:txBody>
      </p:sp>
    </p:spTree>
    <p:extLst>
      <p:ext uri="{BB962C8B-B14F-4D97-AF65-F5344CB8AC3E}">
        <p14:creationId xmlns:p14="http://schemas.microsoft.com/office/powerpoint/2010/main" val="2404252455"/>
      </p:ext>
    </p:extLst>
  </p:cSld>
  <p:clrMapOvr>
    <a:masterClrMapping/>
  </p:clrMapOvr>
  <mc:AlternateContent xmlns:mc="http://schemas.openxmlformats.org/markup-compatibility/2006" xmlns:p14="http://schemas.microsoft.com/office/powerpoint/2010/main">
    <mc:Choice Requires="p14">
      <p:transition spd="slow" p14:dur="2000" advTm="80261"/>
    </mc:Choice>
    <mc:Fallback xmlns="">
      <p:transition spd="slow" advTm="8026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35D2-251C-AB84-4338-A9EABE30E3C3}"/>
              </a:ext>
            </a:extLst>
          </p:cNvPr>
          <p:cNvSpPr>
            <a:spLocks noGrp="1"/>
          </p:cNvSpPr>
          <p:nvPr>
            <p:ph type="title"/>
          </p:nvPr>
        </p:nvSpPr>
        <p:spPr/>
        <p:txBody>
          <a:bodyPr/>
          <a:lstStyle/>
          <a:p>
            <a:r>
              <a:rPr lang="en-US">
                <a:latin typeface="Impact"/>
              </a:rPr>
              <a:t>5.3 High Risk Concern  &amp; Mitigation</a:t>
            </a:r>
            <a:endParaRPr lang="en-US"/>
          </a:p>
        </p:txBody>
      </p:sp>
      <p:sp>
        <p:nvSpPr>
          <p:cNvPr id="3" name="Slide Number Placeholder 2">
            <a:extLst>
              <a:ext uri="{FF2B5EF4-FFF2-40B4-BE49-F238E27FC236}">
                <a16:creationId xmlns:a16="http://schemas.microsoft.com/office/drawing/2014/main" id="{43FADDA2-F66E-E6B4-467C-FBE728990C63}"/>
              </a:ext>
            </a:extLst>
          </p:cNvPr>
          <p:cNvSpPr>
            <a:spLocks noGrp="1"/>
          </p:cNvSpPr>
          <p:nvPr>
            <p:ph type="sldNum" sz="quarter" idx="4294967295"/>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schemeClr val="bg2">
                    <a:lumMod val="90000"/>
                  </a:scheme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4" name="TextBox 1">
            <a:extLst>
              <a:ext uri="{FF2B5EF4-FFF2-40B4-BE49-F238E27FC236}">
                <a16:creationId xmlns:a16="http://schemas.microsoft.com/office/drawing/2014/main" id="{66B0C441-8563-38C6-8410-4BC12426A020}"/>
              </a:ext>
            </a:extLst>
          </p:cNvPr>
          <p:cNvSpPr txBox="1"/>
          <p:nvPr/>
        </p:nvSpPr>
        <p:spPr>
          <a:xfrm>
            <a:off x="8006577" y="3127605"/>
            <a:ext cx="3934765"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0" lang="en-US" sz="1800" b="1" i="0" u="none" strike="noStrike" kern="1200" cap="none" spc="0" normalizeH="0" baseline="0" noProof="0">
                <a:ln>
                  <a:noFill/>
                </a:ln>
                <a:solidFill>
                  <a:schemeClr val="bg1"/>
                </a:solidFill>
                <a:effectLst/>
                <a:uLnTx/>
                <a:uFillTx/>
                <a:latin typeface="Segoe UI"/>
                <a:ea typeface="+mn-ea"/>
                <a:cs typeface="Calibri"/>
              </a:rPr>
              <a:t>Implementing the simulations and integrating them </a:t>
            </a:r>
            <a:r>
              <a:rPr lang="en-US" b="1">
                <a:solidFill>
                  <a:schemeClr val="bg1"/>
                </a:solidFill>
                <a:latin typeface="Segoe UI"/>
                <a:cs typeface="Calibri"/>
              </a:rPr>
              <a:t>to </a:t>
            </a:r>
            <a:r>
              <a:rPr kumimoji="0" lang="en-US" sz="1800" b="1" i="0" u="none" strike="noStrike" kern="1200" cap="none" spc="0" normalizeH="0" baseline="0" noProof="0">
                <a:ln>
                  <a:noFill/>
                </a:ln>
                <a:solidFill>
                  <a:schemeClr val="bg1"/>
                </a:solidFill>
                <a:effectLst/>
                <a:uLnTx/>
                <a:uFillTx/>
                <a:latin typeface="Segoe UI"/>
                <a:ea typeface="+mn-ea"/>
                <a:cs typeface="Calibri"/>
              </a:rPr>
              <a:t>lower risk</a:t>
            </a:r>
            <a:endParaRPr lang="en-US" sz="1800" b="1" i="0" u="none" strike="noStrike" kern="1200" cap="none" spc="0" normalizeH="0" baseline="0" noProof="0">
              <a:ln>
                <a:noFill/>
              </a:ln>
              <a:solidFill>
                <a:schemeClr val="bg1"/>
              </a:solidFill>
              <a:effectLst/>
              <a:uLnTx/>
              <a:uFillTx/>
              <a:latin typeface="Segoe UI"/>
              <a:cs typeface="Calibri"/>
            </a:endParaRPr>
          </a:p>
        </p:txBody>
      </p:sp>
      <p:sp>
        <p:nvSpPr>
          <p:cNvPr id="7" name="Partial Circle 6">
            <a:extLst>
              <a:ext uri="{FF2B5EF4-FFF2-40B4-BE49-F238E27FC236}">
                <a16:creationId xmlns:a16="http://schemas.microsoft.com/office/drawing/2014/main" id="{90BD1DD3-EFC9-B071-A444-8AC1291C6585}"/>
              </a:ext>
            </a:extLst>
          </p:cNvPr>
          <p:cNvSpPr/>
          <p:nvPr/>
        </p:nvSpPr>
        <p:spPr>
          <a:xfrm>
            <a:off x="534378" y="1901217"/>
            <a:ext cx="2113866" cy="2005039"/>
          </a:xfrm>
          <a:prstGeom prst="pie">
            <a:avLst/>
          </a:prstGeom>
          <a:gradFill flip="none" rotWithShape="1">
            <a:gsLst>
              <a:gs pos="16000">
                <a:srgbClr val="C00000"/>
              </a:gs>
              <a:gs pos="30000">
                <a:schemeClr val="accent2">
                  <a:lumMod val="75000"/>
                </a:schemeClr>
              </a:gs>
              <a:gs pos="54000">
                <a:srgbClr val="FFD966"/>
              </a:gs>
              <a:gs pos="78000">
                <a:srgbClr val="173D21"/>
              </a:gs>
            </a:gsLst>
            <a:path path="circle">
              <a:fillToRect l="100000" b="100000"/>
            </a:path>
            <a:tileRect t="-100000" r="-100000"/>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88854EE-F8DF-3878-0975-0BB3F610B6D3}"/>
              </a:ext>
            </a:extLst>
          </p:cNvPr>
          <p:cNvSpPr txBox="1"/>
          <p:nvPr/>
        </p:nvSpPr>
        <p:spPr>
          <a:xfrm>
            <a:off x="2044390" y="1934155"/>
            <a:ext cx="953801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prstClr val="white"/>
                </a:solidFill>
                <a:effectLst/>
                <a:uLnTx/>
                <a:uFillTx/>
                <a:latin typeface="Segoe UI"/>
                <a:ea typeface="+mn-ea"/>
                <a:cs typeface="Calibri"/>
              </a:rPr>
              <a:t>The Team maintains a top-level understanding of the outputs expected from the tool. </a:t>
            </a:r>
            <a:endParaRPr kumimoji="0" lang="en-US" sz="20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B9AF7C26-3D04-2DC8-BE22-5283500282CB}"/>
              </a:ext>
            </a:extLst>
          </p:cNvPr>
          <p:cNvSpPr txBox="1"/>
          <p:nvPr/>
        </p:nvSpPr>
        <p:spPr>
          <a:xfrm>
            <a:off x="3065778" y="2623502"/>
            <a:ext cx="6375400" cy="1200329"/>
          </a:xfrm>
          <a:prstGeom prst="rect">
            <a:avLst/>
          </a:prstGeom>
          <a:noFill/>
        </p:spPr>
        <p:txBody>
          <a:bodyPr wrap="square" lIns="91440" tIns="45720" rIns="91440" bIns="45720" anchor="t">
            <a:spAutoFit/>
          </a:bodyPr>
          <a:lstStyle/>
          <a:p>
            <a:pPr>
              <a:defRPr/>
            </a:pPr>
            <a:r>
              <a:rPr lang="en-US">
                <a:solidFill>
                  <a:schemeClr val="bg1"/>
                </a:solidFill>
                <a:latin typeface="Segoe UI"/>
                <a:cs typeface="Calibri"/>
              </a:rPr>
              <a:t>Technical analyses:</a:t>
            </a:r>
            <a:endParaRPr lang="en-US">
              <a:solidFill>
                <a:schemeClr val="bg1"/>
              </a:solidFill>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kern="1200" cap="none" spc="0" normalizeH="0" baseline="0" noProof="0">
              <a:ln>
                <a:noFill/>
              </a:ln>
              <a:solidFill>
                <a:schemeClr val="bg1"/>
              </a:solidFill>
              <a:effectLst/>
              <a:uLnTx/>
              <a:uFillTx/>
              <a:latin typeface="Segoe U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Calibri"/>
              </a:rPr>
              <a:t>	1) Analysis of Alternatives</a:t>
            </a:r>
            <a:endParaRPr lang="en-US" sz="1800" b="0" i="0" u="none" strike="noStrike" kern="1200" cap="none" spc="0" normalizeH="0" baseline="0" noProof="0">
              <a:ln>
                <a:noFill/>
              </a:ln>
              <a:solidFill>
                <a:schemeClr val="bg1"/>
              </a:solidFill>
              <a:effectLst/>
              <a:uLnTx/>
              <a:uFillTx/>
              <a:latin typeface="Segoe U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Calibri"/>
              </a:rPr>
              <a:t>	2) Discrete system evaluation</a:t>
            </a:r>
            <a:endParaRPr lang="en-US" sz="1800" b="0" i="0" u="none" strike="noStrike" kern="1200" cap="none" spc="0" normalizeH="0" baseline="0" noProof="0">
              <a:ln>
                <a:noFill/>
              </a:ln>
              <a:solidFill>
                <a:schemeClr val="bg1"/>
              </a:solidFill>
              <a:effectLst/>
              <a:uLnTx/>
              <a:uFillTx/>
              <a:latin typeface="Calibri" panose="020F0502020204030204"/>
              <a:cs typeface="Calibri"/>
            </a:endParaRPr>
          </a:p>
        </p:txBody>
      </p:sp>
      <p:sp>
        <p:nvSpPr>
          <p:cNvPr id="13" name="TextBox 12">
            <a:extLst>
              <a:ext uri="{FF2B5EF4-FFF2-40B4-BE49-F238E27FC236}">
                <a16:creationId xmlns:a16="http://schemas.microsoft.com/office/drawing/2014/main" id="{8233F9A7-E5CA-BED2-995B-A7F661F79D87}"/>
              </a:ext>
            </a:extLst>
          </p:cNvPr>
          <p:cNvSpPr txBox="1"/>
          <p:nvPr/>
        </p:nvSpPr>
        <p:spPr>
          <a:xfrm>
            <a:off x="3054893" y="4889314"/>
            <a:ext cx="8526777" cy="1323439"/>
          </a:xfrm>
          <a:prstGeom prst="rect">
            <a:avLst/>
          </a:prstGeom>
          <a:noFill/>
        </p:spPr>
        <p:txBody>
          <a:bodyPr wrap="square" lIns="91440" tIns="45720" rIns="91440" bIns="45720" anchor="t">
            <a:spAutoFit/>
          </a:bodyPr>
          <a:lstStyle/>
          <a:p>
            <a:pPr>
              <a:defRPr/>
            </a:pPr>
            <a:r>
              <a:rPr lang="en-US" sz="2000">
                <a:solidFill>
                  <a:schemeClr val="bg1"/>
                </a:solidFill>
                <a:latin typeface="Segoe UI"/>
                <a:cs typeface="Calibri"/>
              </a:rPr>
              <a:t>Biggest Risk encountered from scoring: </a:t>
            </a:r>
          </a:p>
          <a:p>
            <a:pPr>
              <a:defRPr/>
            </a:pPr>
            <a:endParaRPr lang="en-US" sz="2000">
              <a:solidFill>
                <a:schemeClr val="bg1"/>
              </a:solidFill>
              <a:latin typeface="Segoe UI"/>
              <a:cs typeface="Calibri"/>
            </a:endParaRPr>
          </a:p>
          <a:p>
            <a:pPr>
              <a:defRPr/>
            </a:pPr>
            <a:r>
              <a:rPr lang="en-US" sz="2000">
                <a:solidFill>
                  <a:schemeClr val="bg1"/>
                </a:solidFill>
                <a:latin typeface="Segoe UI"/>
                <a:cs typeface="Calibri"/>
              </a:rPr>
              <a:t>Method</a:t>
            </a:r>
            <a:r>
              <a:rPr kumimoji="0" lang="en-US" sz="2000" b="0" i="0" u="none" strike="noStrike" kern="1200" cap="none" spc="0" normalizeH="0" baseline="0" noProof="0">
                <a:ln>
                  <a:noFill/>
                </a:ln>
                <a:solidFill>
                  <a:schemeClr val="bg1"/>
                </a:solidFill>
                <a:effectLst/>
                <a:uLnTx/>
                <a:uFillTx/>
                <a:latin typeface="Segoe UI"/>
                <a:ea typeface="+mn-ea"/>
                <a:cs typeface="Calibri"/>
              </a:rPr>
              <a:t> of </a:t>
            </a:r>
            <a:r>
              <a:rPr kumimoji="0" lang="en-US" sz="2000" b="1" u="none" strike="noStrike" kern="1200" cap="none" spc="0" normalizeH="0" baseline="0" noProof="0">
                <a:ln>
                  <a:noFill/>
                </a:ln>
                <a:solidFill>
                  <a:schemeClr val="bg1"/>
                </a:solidFill>
                <a:effectLst/>
                <a:uLnTx/>
                <a:uFillTx/>
                <a:latin typeface="Segoe UI"/>
                <a:ea typeface="+mn-ea"/>
                <a:cs typeface="Calibri"/>
              </a:rPr>
              <a:t>generating DoDAF views</a:t>
            </a:r>
            <a:r>
              <a:rPr kumimoji="0" lang="en-US" sz="2000" b="1" i="0" u="none" strike="noStrike" kern="1200" cap="none" spc="0" normalizeH="0" baseline="0" noProof="0">
                <a:ln>
                  <a:noFill/>
                </a:ln>
                <a:solidFill>
                  <a:schemeClr val="bg1"/>
                </a:solidFill>
                <a:effectLst/>
                <a:uLnTx/>
                <a:uFillTx/>
                <a:latin typeface="Segoe UI"/>
                <a:ea typeface="+mn-ea"/>
                <a:cs typeface="Calibri"/>
              </a:rPr>
              <a:t> </a:t>
            </a:r>
            <a:r>
              <a:rPr lang="en-US" sz="2000">
                <a:solidFill>
                  <a:schemeClr val="bg1"/>
                </a:solidFill>
                <a:latin typeface="Segoe UI"/>
                <a:cs typeface="Calibri"/>
              </a:rPr>
              <a:t>was </a:t>
            </a:r>
            <a:r>
              <a:rPr kumimoji="0" lang="en-US" sz="2000" b="0" i="0" u="none" strike="noStrike" kern="1200" cap="none" spc="0" normalizeH="0" baseline="0" noProof="0">
                <a:ln>
                  <a:noFill/>
                </a:ln>
                <a:solidFill>
                  <a:schemeClr val="bg1"/>
                </a:solidFill>
                <a:effectLst/>
                <a:uLnTx/>
                <a:uFillTx/>
                <a:latin typeface="Segoe UI"/>
                <a:ea typeface="+mn-ea"/>
                <a:cs typeface="Calibri"/>
              </a:rPr>
              <a:t>researched and clarified to develop the architecture </a:t>
            </a:r>
            <a:r>
              <a:rPr lang="en-US" sz="2000">
                <a:solidFill>
                  <a:schemeClr val="bg1"/>
                </a:solidFill>
                <a:latin typeface="Segoe UI"/>
                <a:cs typeface="Calibri"/>
              </a:rPr>
              <a:t>and frame</a:t>
            </a:r>
            <a:r>
              <a:rPr kumimoji="0" lang="en-US" sz="2000" b="0" i="0" u="none" strike="noStrike" kern="1200" cap="none" spc="0" normalizeH="0" baseline="0" noProof="0">
                <a:ln>
                  <a:noFill/>
                </a:ln>
                <a:solidFill>
                  <a:schemeClr val="bg1"/>
                </a:solidFill>
                <a:effectLst/>
                <a:uLnTx/>
                <a:uFillTx/>
                <a:latin typeface="Segoe UI"/>
                <a:ea typeface="+mn-ea"/>
                <a:cs typeface="Calibri"/>
              </a:rPr>
              <a:t> the approach</a:t>
            </a:r>
            <a:endParaRPr lang="en-US" sz="2000" b="0" i="0" u="none" strike="noStrike" kern="1200" cap="none" spc="0" normalizeH="0" baseline="0" noProof="0">
              <a:ln>
                <a:noFill/>
              </a:ln>
              <a:solidFill>
                <a:schemeClr val="bg1"/>
              </a:solidFill>
              <a:effectLst/>
              <a:uLnTx/>
              <a:uFillTx/>
              <a:latin typeface="Times New Roman"/>
              <a:cs typeface="Times New Roman"/>
            </a:endParaRPr>
          </a:p>
        </p:txBody>
      </p:sp>
      <p:sp>
        <p:nvSpPr>
          <p:cNvPr id="14" name="Partial Circle 13">
            <a:extLst>
              <a:ext uri="{FF2B5EF4-FFF2-40B4-BE49-F238E27FC236}">
                <a16:creationId xmlns:a16="http://schemas.microsoft.com/office/drawing/2014/main" id="{82945667-734D-966B-1E5A-ABD29E949243}"/>
              </a:ext>
            </a:extLst>
          </p:cNvPr>
          <p:cNvSpPr/>
          <p:nvPr/>
        </p:nvSpPr>
        <p:spPr>
          <a:xfrm>
            <a:off x="143853" y="5215364"/>
            <a:ext cx="2113866" cy="2005039"/>
          </a:xfrm>
          <a:prstGeom prst="pie">
            <a:avLst>
              <a:gd name="adj1" fmla="val 16199133"/>
              <a:gd name="adj2" fmla="val 24132"/>
            </a:avLst>
          </a:prstGeom>
          <a:gradFill flip="none" rotWithShape="1">
            <a:gsLst>
              <a:gs pos="16000">
                <a:srgbClr val="C00000"/>
              </a:gs>
              <a:gs pos="80000">
                <a:schemeClr val="accent2">
                  <a:lumMod val="75000"/>
                </a:schemeClr>
              </a:gs>
              <a:gs pos="100000">
                <a:srgbClr val="FFD966"/>
              </a:gs>
            </a:gsLst>
            <a:path path="circle">
              <a:fillToRect l="100000" b="100000"/>
            </a:path>
            <a:tileRect t="-100000" r="-100000"/>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id="{A156D5F1-1EA7-126A-9F37-3D238AC338C6}"/>
              </a:ext>
            </a:extLst>
          </p:cNvPr>
          <p:cNvCxnSpPr>
            <a:cxnSpLocks/>
          </p:cNvCxnSpPr>
          <p:nvPr/>
        </p:nvCxnSpPr>
        <p:spPr>
          <a:xfrm>
            <a:off x="0" y="4439677"/>
            <a:ext cx="12184378" cy="0"/>
          </a:xfrm>
          <a:prstGeom prst="straightConnector1">
            <a:avLst/>
          </a:prstGeom>
          <a:ln w="60325" cmpd="tri">
            <a:solidFill>
              <a:srgbClr val="FFC000"/>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8" name="Arrow: Right 7">
            <a:extLst>
              <a:ext uri="{FF2B5EF4-FFF2-40B4-BE49-F238E27FC236}">
                <a16:creationId xmlns:a16="http://schemas.microsoft.com/office/drawing/2014/main" id="{ECD23374-5845-FACC-DAC5-9E317B2D277E}"/>
              </a:ext>
            </a:extLst>
          </p:cNvPr>
          <p:cNvSpPr/>
          <p:nvPr/>
        </p:nvSpPr>
        <p:spPr>
          <a:xfrm>
            <a:off x="7144214" y="3154288"/>
            <a:ext cx="779573" cy="484632"/>
          </a:xfrm>
          <a:prstGeom prst="rightArrow">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F7AE677-F426-FB65-4542-59DCBF7943EF}"/>
              </a:ext>
            </a:extLst>
          </p:cNvPr>
          <p:cNvSpPr txBox="1"/>
          <p:nvPr/>
        </p:nvSpPr>
        <p:spPr>
          <a:xfrm>
            <a:off x="11375003" y="1015292"/>
            <a:ext cx="539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Calibri" panose="020F0502020204030204"/>
                <a:ea typeface="Calibri"/>
                <a:cs typeface="Calibri"/>
              </a:rPr>
              <a:t>KD</a:t>
            </a:r>
          </a:p>
        </p:txBody>
      </p:sp>
    </p:spTree>
    <p:extLst>
      <p:ext uri="{BB962C8B-B14F-4D97-AF65-F5344CB8AC3E}">
        <p14:creationId xmlns:p14="http://schemas.microsoft.com/office/powerpoint/2010/main" val="376782888"/>
      </p:ext>
    </p:extLst>
  </p:cSld>
  <p:clrMapOvr>
    <a:masterClrMapping/>
  </p:clrMapOvr>
  <mc:AlternateContent xmlns:mc="http://schemas.openxmlformats.org/markup-compatibility/2006" xmlns:p14="http://schemas.microsoft.com/office/powerpoint/2010/main">
    <mc:Choice Requires="p14">
      <p:transition spd="slow" p14:dur="2000" advTm="83014"/>
    </mc:Choice>
    <mc:Fallback xmlns="">
      <p:transition spd="slow" advTm="8301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64D812F7-A84B-470C-AFF4-4620BBFBE787}"/>
              </a:ext>
            </a:extLst>
          </p:cNvPr>
          <p:cNvSpPr>
            <a:spLocks noGrp="1"/>
          </p:cNvSpPr>
          <p:nvPr>
            <p:ph type="title"/>
          </p:nvPr>
        </p:nvSpPr>
        <p:spPr>
          <a:xfrm>
            <a:off x="228600" y="74180"/>
            <a:ext cx="10515600" cy="1325563"/>
          </a:xfrm>
        </p:spPr>
        <p:txBody>
          <a:bodyPr>
            <a:normAutofit/>
          </a:bodyPr>
          <a:lstStyle/>
          <a:p>
            <a:r>
              <a:rPr lang="en-US">
                <a:latin typeface="Impact"/>
              </a:rPr>
              <a:t>1. </a:t>
            </a:r>
            <a:r>
              <a:rPr lang="en-US"/>
              <a:t>Team Composition &amp; Heuristics</a:t>
            </a:r>
            <a:endParaRPr lang="en-US">
              <a:latin typeface="Impact"/>
            </a:endParaRPr>
          </a:p>
        </p:txBody>
      </p:sp>
      <p:graphicFrame>
        <p:nvGraphicFramePr>
          <p:cNvPr id="4" name="Diagram 3">
            <a:extLst>
              <a:ext uri="{FF2B5EF4-FFF2-40B4-BE49-F238E27FC236}">
                <a16:creationId xmlns:a16="http://schemas.microsoft.com/office/drawing/2014/main" id="{1941797F-9D2C-4758-994F-C6C4B116381B}"/>
              </a:ext>
            </a:extLst>
          </p:cNvPr>
          <p:cNvGraphicFramePr/>
          <p:nvPr>
            <p:extLst>
              <p:ext uri="{D42A27DB-BD31-4B8C-83A1-F6EECF244321}">
                <p14:modId xmlns:p14="http://schemas.microsoft.com/office/powerpoint/2010/main" val="2023008254"/>
              </p:ext>
            </p:extLst>
          </p:nvPr>
        </p:nvGraphicFramePr>
        <p:xfrm>
          <a:off x="246742" y="4478867"/>
          <a:ext cx="11698515" cy="33007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04E7FC6D-D8C0-2D82-F6DF-DFDE269FDFA8}"/>
              </a:ext>
            </a:extLst>
          </p:cNvPr>
          <p:cNvGrpSpPr/>
          <p:nvPr/>
        </p:nvGrpSpPr>
        <p:grpSpPr>
          <a:xfrm>
            <a:off x="716385" y="2481025"/>
            <a:ext cx="352500" cy="3264545"/>
            <a:chOff x="1553029" y="2417837"/>
            <a:chExt cx="352500" cy="3264545"/>
          </a:xfrm>
        </p:grpSpPr>
        <p:sp>
          <p:nvSpPr>
            <p:cNvPr id="6" name="Rectangle 5">
              <a:extLst>
                <a:ext uri="{FF2B5EF4-FFF2-40B4-BE49-F238E27FC236}">
                  <a16:creationId xmlns:a16="http://schemas.microsoft.com/office/drawing/2014/main" id="{AD783BF5-328D-0E7A-2E49-26956175F8AE}"/>
                </a:ext>
              </a:extLst>
            </p:cNvPr>
            <p:cNvSpPr/>
            <p:nvPr/>
          </p:nvSpPr>
          <p:spPr>
            <a:xfrm>
              <a:off x="1553029" y="2417837"/>
              <a:ext cx="45719" cy="326454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1F415708-1042-5DDF-B7F8-75E32070103C}"/>
                </a:ext>
              </a:extLst>
            </p:cNvPr>
            <p:cNvSpPr/>
            <p:nvPr/>
          </p:nvSpPr>
          <p:spPr>
            <a:xfrm rot="5400000">
              <a:off x="1529526" y="2482261"/>
              <a:ext cx="437606" cy="314401"/>
            </a:xfrm>
            <a:prstGeom prs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0A3C4FBE-E81F-1098-924A-5ABAD2062FFD}"/>
              </a:ext>
            </a:extLst>
          </p:cNvPr>
          <p:cNvGrpSpPr/>
          <p:nvPr/>
        </p:nvGrpSpPr>
        <p:grpSpPr>
          <a:xfrm>
            <a:off x="3906510" y="3447474"/>
            <a:ext cx="352500" cy="2298095"/>
            <a:chOff x="1553029" y="2417837"/>
            <a:chExt cx="352500" cy="2298095"/>
          </a:xfrm>
        </p:grpSpPr>
        <p:sp>
          <p:nvSpPr>
            <p:cNvPr id="10" name="Rectangle 9">
              <a:extLst>
                <a:ext uri="{FF2B5EF4-FFF2-40B4-BE49-F238E27FC236}">
                  <a16:creationId xmlns:a16="http://schemas.microsoft.com/office/drawing/2014/main" id="{8D951CDC-7243-9F7A-A099-9B4A01F2F502}"/>
                </a:ext>
              </a:extLst>
            </p:cNvPr>
            <p:cNvSpPr/>
            <p:nvPr/>
          </p:nvSpPr>
          <p:spPr>
            <a:xfrm>
              <a:off x="1553029" y="2417837"/>
              <a:ext cx="45719" cy="229809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D96402DC-36A6-774D-4359-1B16A4B921E0}"/>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E399B042-12B0-37AB-CD1A-B18047F27491}"/>
              </a:ext>
            </a:extLst>
          </p:cNvPr>
          <p:cNvGrpSpPr/>
          <p:nvPr/>
        </p:nvGrpSpPr>
        <p:grpSpPr>
          <a:xfrm>
            <a:off x="5295255" y="4734409"/>
            <a:ext cx="352500" cy="1011162"/>
            <a:chOff x="1553029" y="2417838"/>
            <a:chExt cx="352500" cy="1011162"/>
          </a:xfrm>
        </p:grpSpPr>
        <p:sp>
          <p:nvSpPr>
            <p:cNvPr id="13" name="Rectangle 12">
              <a:extLst>
                <a:ext uri="{FF2B5EF4-FFF2-40B4-BE49-F238E27FC236}">
                  <a16:creationId xmlns:a16="http://schemas.microsoft.com/office/drawing/2014/main" id="{779DD649-0BB5-30AC-86F9-43EE7031993C}"/>
                </a:ext>
              </a:extLst>
            </p:cNvPr>
            <p:cNvSpPr/>
            <p:nvPr/>
          </p:nvSpPr>
          <p:spPr>
            <a:xfrm>
              <a:off x="1553029" y="2417838"/>
              <a:ext cx="45719" cy="1011162"/>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C41F7DD-FE8C-CF61-7DB7-F68974C5EA41}"/>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87A3371-A62B-8E4D-8823-FE0FC3026E70}"/>
              </a:ext>
            </a:extLst>
          </p:cNvPr>
          <p:cNvGrpSpPr/>
          <p:nvPr/>
        </p:nvGrpSpPr>
        <p:grpSpPr>
          <a:xfrm>
            <a:off x="10774329" y="2919820"/>
            <a:ext cx="360119" cy="2825751"/>
            <a:chOff x="1726923" y="603249"/>
            <a:chExt cx="360119" cy="2825751"/>
          </a:xfrm>
        </p:grpSpPr>
        <p:sp>
          <p:nvSpPr>
            <p:cNvPr id="28" name="Rectangle 27">
              <a:extLst>
                <a:ext uri="{FF2B5EF4-FFF2-40B4-BE49-F238E27FC236}">
                  <a16:creationId xmlns:a16="http://schemas.microsoft.com/office/drawing/2014/main" id="{3C9F6EDE-D617-AA2E-B764-1CF24DCD2C78}"/>
                </a:ext>
              </a:extLst>
            </p:cNvPr>
            <p:cNvSpPr/>
            <p:nvPr/>
          </p:nvSpPr>
          <p:spPr>
            <a:xfrm flipH="1">
              <a:off x="1726923" y="603249"/>
              <a:ext cx="45719" cy="2825751"/>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765188A2-DF78-BE1A-8829-F61E24554DD2}"/>
                </a:ext>
              </a:extLst>
            </p:cNvPr>
            <p:cNvSpPr/>
            <p:nvPr/>
          </p:nvSpPr>
          <p:spPr>
            <a:xfrm rot="5400000">
              <a:off x="1711039" y="664852"/>
              <a:ext cx="437606" cy="314401"/>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A48E8AC5-FDDF-F467-49F2-AA6AAFDCF905}"/>
              </a:ext>
            </a:extLst>
          </p:cNvPr>
          <p:cNvSpPr txBox="1"/>
          <p:nvPr/>
        </p:nvSpPr>
        <p:spPr>
          <a:xfrm>
            <a:off x="1287327" y="3490460"/>
            <a:ext cx="1263191" cy="590931"/>
          </a:xfrm>
          <a:prstGeom prst="rect">
            <a:avLst/>
          </a:prstGeom>
          <a:noFill/>
        </p:spPr>
        <p:txBody>
          <a:bodyPr wrap="square">
            <a:spAutoFit/>
          </a:bodyPr>
          <a:lstStyle>
            <a:defPPr>
              <a:defRPr lang="en-US"/>
            </a:defPPr>
            <a:lvl1pPr marL="857250" marR="0" lvl="0" indent="-857250" fontAlgn="auto">
              <a:lnSpc>
                <a:spcPct val="90000"/>
              </a:lnSpc>
              <a:spcBef>
                <a:spcPct val="0"/>
              </a:spcBef>
              <a:spcAft>
                <a:spcPts val="0"/>
              </a:spcAft>
              <a:buClrTx/>
              <a:buSzTx/>
              <a:buFont typeface="+mj-lt"/>
              <a:buAutoNum type="arabicPeriod" startAt="7"/>
              <a:tabLst/>
              <a:defRPr kumimoji="0" b="0" i="0" u="none" strike="noStrike" cap="none" spc="0" normalizeH="0" baseline="0">
                <a:ln>
                  <a:noFill/>
                </a:ln>
                <a:solidFill>
                  <a:prstClr val="white"/>
                </a:solidFill>
                <a:effectLst/>
                <a:uLnTx/>
                <a:uFillTx/>
                <a:latin typeface="Impact"/>
                <a:ea typeface="+mj-ea"/>
                <a:cs typeface="+mj-cs"/>
              </a:defRPr>
            </a:lvl1pPr>
          </a:lstStyle>
          <a:p>
            <a:pPr marL="0" indent="0">
              <a:buNone/>
            </a:pPr>
            <a:r>
              <a:rPr lang="en-US"/>
              <a:t>Problem </a:t>
            </a:r>
          </a:p>
          <a:p>
            <a:pPr marL="0" indent="0">
              <a:buNone/>
            </a:pPr>
            <a:r>
              <a:rPr lang="en-US"/>
              <a:t>Definition</a:t>
            </a:r>
          </a:p>
        </p:txBody>
      </p:sp>
      <p:sp>
        <p:nvSpPr>
          <p:cNvPr id="42" name="TextBox 41">
            <a:extLst>
              <a:ext uri="{FF2B5EF4-FFF2-40B4-BE49-F238E27FC236}">
                <a16:creationId xmlns:a16="http://schemas.microsoft.com/office/drawing/2014/main" id="{14B1F259-50C4-E7E1-B659-82897860D638}"/>
              </a:ext>
            </a:extLst>
          </p:cNvPr>
          <p:cNvSpPr txBox="1"/>
          <p:nvPr/>
        </p:nvSpPr>
        <p:spPr>
          <a:xfrm>
            <a:off x="3859169" y="3150050"/>
            <a:ext cx="1653908" cy="341632"/>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t>Requirements</a:t>
            </a:r>
          </a:p>
        </p:txBody>
      </p:sp>
      <p:sp>
        <p:nvSpPr>
          <p:cNvPr id="44" name="TextBox 43">
            <a:extLst>
              <a:ext uri="{FF2B5EF4-FFF2-40B4-BE49-F238E27FC236}">
                <a16:creationId xmlns:a16="http://schemas.microsoft.com/office/drawing/2014/main" id="{9519B688-A8D0-7C8A-61A4-37BB33DFEE52}"/>
              </a:ext>
            </a:extLst>
          </p:cNvPr>
          <p:cNvSpPr txBox="1"/>
          <p:nvPr/>
        </p:nvSpPr>
        <p:spPr>
          <a:xfrm>
            <a:off x="5293325" y="4029542"/>
            <a:ext cx="1467801" cy="840230"/>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t>Risk Assessment &amp; Mitigation </a:t>
            </a:r>
          </a:p>
        </p:txBody>
      </p:sp>
      <p:sp>
        <p:nvSpPr>
          <p:cNvPr id="48" name="TextBox 47">
            <a:extLst>
              <a:ext uri="{FF2B5EF4-FFF2-40B4-BE49-F238E27FC236}">
                <a16:creationId xmlns:a16="http://schemas.microsoft.com/office/drawing/2014/main" id="{580BCBEB-0D4A-17C6-D418-44D11298CAED}"/>
              </a:ext>
            </a:extLst>
          </p:cNvPr>
          <p:cNvSpPr txBox="1"/>
          <p:nvPr/>
        </p:nvSpPr>
        <p:spPr>
          <a:xfrm>
            <a:off x="6923027" y="2046518"/>
            <a:ext cx="1205018" cy="590931"/>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t>Modeling Activities</a:t>
            </a:r>
          </a:p>
        </p:txBody>
      </p:sp>
      <p:sp>
        <p:nvSpPr>
          <p:cNvPr id="50" name="TextBox 49">
            <a:extLst>
              <a:ext uri="{FF2B5EF4-FFF2-40B4-BE49-F238E27FC236}">
                <a16:creationId xmlns:a16="http://schemas.microsoft.com/office/drawing/2014/main" id="{ADA43B68-60D8-1C1E-E72D-8035DF14083F}"/>
              </a:ext>
            </a:extLst>
          </p:cNvPr>
          <p:cNvSpPr txBox="1"/>
          <p:nvPr/>
        </p:nvSpPr>
        <p:spPr>
          <a:xfrm>
            <a:off x="6313663" y="3972913"/>
            <a:ext cx="907529" cy="341632"/>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endParaRPr lang="en-US"/>
          </a:p>
        </p:txBody>
      </p:sp>
      <p:grpSp>
        <p:nvGrpSpPr>
          <p:cNvPr id="68" name="Group 67">
            <a:extLst>
              <a:ext uri="{FF2B5EF4-FFF2-40B4-BE49-F238E27FC236}">
                <a16:creationId xmlns:a16="http://schemas.microsoft.com/office/drawing/2014/main" id="{A78345C9-902C-BABB-807C-DC3CD17D89A2}"/>
              </a:ext>
            </a:extLst>
          </p:cNvPr>
          <p:cNvGrpSpPr/>
          <p:nvPr/>
        </p:nvGrpSpPr>
        <p:grpSpPr>
          <a:xfrm>
            <a:off x="2409162" y="4734681"/>
            <a:ext cx="352500" cy="1011162"/>
            <a:chOff x="1553029" y="2417838"/>
            <a:chExt cx="352500" cy="1011162"/>
          </a:xfrm>
        </p:grpSpPr>
        <p:sp>
          <p:nvSpPr>
            <p:cNvPr id="69" name="Rectangle 68">
              <a:extLst>
                <a:ext uri="{FF2B5EF4-FFF2-40B4-BE49-F238E27FC236}">
                  <a16:creationId xmlns:a16="http://schemas.microsoft.com/office/drawing/2014/main" id="{9FEEB456-81F0-DDD3-033D-95DA2DABD8CC}"/>
                </a:ext>
              </a:extLst>
            </p:cNvPr>
            <p:cNvSpPr/>
            <p:nvPr/>
          </p:nvSpPr>
          <p:spPr>
            <a:xfrm>
              <a:off x="1553029" y="2417838"/>
              <a:ext cx="45719" cy="1011162"/>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5FE6628B-628B-5C20-CD37-C27CCE07B614}"/>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a:extLst>
              <a:ext uri="{FF2B5EF4-FFF2-40B4-BE49-F238E27FC236}">
                <a16:creationId xmlns:a16="http://schemas.microsoft.com/office/drawing/2014/main" id="{F098948A-685A-6EC7-5EA0-E3166CE49694}"/>
              </a:ext>
            </a:extLst>
          </p:cNvPr>
          <p:cNvSpPr txBox="1"/>
          <p:nvPr/>
        </p:nvSpPr>
        <p:spPr>
          <a:xfrm>
            <a:off x="2512698" y="4233672"/>
            <a:ext cx="1264526" cy="590931"/>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t>Expert</a:t>
            </a:r>
          </a:p>
          <a:p>
            <a:r>
              <a:rPr lang="en-US"/>
              <a:t>Interviews</a:t>
            </a:r>
          </a:p>
        </p:txBody>
      </p:sp>
      <p:grpSp>
        <p:nvGrpSpPr>
          <p:cNvPr id="73" name="Group 72">
            <a:extLst>
              <a:ext uri="{FF2B5EF4-FFF2-40B4-BE49-F238E27FC236}">
                <a16:creationId xmlns:a16="http://schemas.microsoft.com/office/drawing/2014/main" id="{7F48C615-8939-DC02-BE3D-20A36E060A46}"/>
              </a:ext>
            </a:extLst>
          </p:cNvPr>
          <p:cNvGrpSpPr/>
          <p:nvPr/>
        </p:nvGrpSpPr>
        <p:grpSpPr>
          <a:xfrm>
            <a:off x="8231523" y="3447474"/>
            <a:ext cx="352500" cy="2298095"/>
            <a:chOff x="1553029" y="2417837"/>
            <a:chExt cx="352500" cy="2298095"/>
          </a:xfrm>
        </p:grpSpPr>
        <p:sp>
          <p:nvSpPr>
            <p:cNvPr id="74" name="Rectangle 73">
              <a:extLst>
                <a:ext uri="{FF2B5EF4-FFF2-40B4-BE49-F238E27FC236}">
                  <a16:creationId xmlns:a16="http://schemas.microsoft.com/office/drawing/2014/main" id="{8051E044-437C-5F14-7443-6BD46BA84627}"/>
                </a:ext>
              </a:extLst>
            </p:cNvPr>
            <p:cNvSpPr/>
            <p:nvPr/>
          </p:nvSpPr>
          <p:spPr>
            <a:xfrm>
              <a:off x="1553029" y="2417837"/>
              <a:ext cx="45719" cy="229809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732BE191-9C6D-9C86-0373-F5D8813221A1}"/>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8C4E10C-FEBC-C7B8-6D11-9A3E9AE95C40}"/>
              </a:ext>
            </a:extLst>
          </p:cNvPr>
          <p:cNvSpPr txBox="1"/>
          <p:nvPr/>
        </p:nvSpPr>
        <p:spPr>
          <a:xfrm>
            <a:off x="8321886" y="2817210"/>
            <a:ext cx="1457884" cy="590931"/>
          </a:xfrm>
          <a:prstGeom prst="rect">
            <a:avLst/>
          </a:prstGeom>
          <a:noFill/>
        </p:spPr>
        <p:txBody>
          <a:bodyPr wrap="square" lIns="91440" tIns="45720" rIns="91440" bIns="45720" anchor="t">
            <a:spAutoFit/>
          </a:bodyPr>
          <a:lstStyle/>
          <a:p>
            <a:pPr marR="0" lvl="0" algn="l" defTabSz="914400" rtl="0" eaLnBrk="1" fontAlgn="auto" latinLnBrk="0" hangingPunct="1">
              <a:lnSpc>
                <a:spcPct val="90000"/>
              </a:lnSpc>
              <a:spcBef>
                <a:spcPct val="0"/>
              </a:spcBef>
              <a:spcAft>
                <a:spcPts val="0"/>
              </a:spcAft>
              <a:buClrTx/>
              <a:buSzTx/>
              <a:tabLst/>
              <a:defRPr/>
            </a:pPr>
            <a:r>
              <a:rPr kumimoji="0" lang="en-US" sz="1800" b="0" i="0" u="none" strike="noStrike" kern="1200" cap="none" spc="0" normalizeH="0" baseline="0" noProof="0">
                <a:ln>
                  <a:noFill/>
                </a:ln>
                <a:solidFill>
                  <a:prstClr val="white"/>
                </a:solidFill>
                <a:effectLst/>
                <a:uLnTx/>
                <a:uFillTx/>
                <a:latin typeface="Impact"/>
                <a:ea typeface="+mj-ea"/>
                <a:cs typeface="+mj-cs"/>
              </a:rPr>
              <a:t>Solution</a:t>
            </a:r>
            <a:r>
              <a:rPr lang="en-US" sz="1800">
                <a:solidFill>
                  <a:prstClr val="white"/>
                </a:solidFill>
                <a:latin typeface="Impact"/>
              </a:rPr>
              <a:t> S</a:t>
            </a:r>
            <a:r>
              <a:rPr kumimoji="0" lang="en-US" sz="1800" b="0" i="0" u="none" strike="noStrike" kern="1200" cap="none" spc="0" normalizeH="0" baseline="0" noProof="0">
                <a:ln>
                  <a:noFill/>
                </a:ln>
                <a:solidFill>
                  <a:prstClr val="white"/>
                </a:solidFill>
                <a:effectLst/>
                <a:uLnTx/>
                <a:uFillTx/>
                <a:latin typeface="Impact"/>
                <a:ea typeface="+mj-ea"/>
                <a:cs typeface="+mj-cs"/>
              </a:rPr>
              <a:t>ynthesis</a:t>
            </a:r>
          </a:p>
        </p:txBody>
      </p:sp>
      <p:sp>
        <p:nvSpPr>
          <p:cNvPr id="101" name="TextBox 100">
            <a:extLst>
              <a:ext uri="{FF2B5EF4-FFF2-40B4-BE49-F238E27FC236}">
                <a16:creationId xmlns:a16="http://schemas.microsoft.com/office/drawing/2014/main" id="{CBDB6CD0-A395-195F-0756-261190665E38}"/>
              </a:ext>
            </a:extLst>
          </p:cNvPr>
          <p:cNvSpPr txBox="1"/>
          <p:nvPr/>
        </p:nvSpPr>
        <p:spPr>
          <a:xfrm>
            <a:off x="11090938" y="2615853"/>
            <a:ext cx="1057592" cy="584775"/>
          </a:xfrm>
          <a:prstGeom prst="rect">
            <a:avLst/>
          </a:prstGeom>
          <a:noFill/>
        </p:spPr>
        <p:txBody>
          <a:bodyPr wrap="square">
            <a:spAutoFit/>
          </a:bodyPr>
          <a:lstStyle/>
          <a:p>
            <a:pPr>
              <a:defRPr/>
            </a:pPr>
            <a:r>
              <a:rPr kumimoji="0" lang="en-US" sz="1600" b="0" i="0" u="none" strike="noStrike" kern="1200" cap="none" spc="0" normalizeH="0" baseline="0" noProof="0">
                <a:ln>
                  <a:noFill/>
                </a:ln>
                <a:solidFill>
                  <a:prstClr val="white"/>
                </a:solidFill>
                <a:effectLst/>
                <a:uLnTx/>
                <a:uFillTx/>
                <a:latin typeface="Impact"/>
                <a:ea typeface="+mj-ea"/>
                <a:cs typeface="+mj-cs"/>
              </a:rPr>
              <a:t>Design Delivery</a:t>
            </a:r>
            <a:endParaRPr lang="en-US" sz="1600">
              <a:solidFill>
                <a:prstClr val="white"/>
              </a:solidFill>
              <a:latin typeface="Impact"/>
            </a:endParaRPr>
          </a:p>
        </p:txBody>
      </p:sp>
      <p:sp>
        <p:nvSpPr>
          <p:cNvPr id="150" name="Rectangle 149">
            <a:extLst>
              <a:ext uri="{FF2B5EF4-FFF2-40B4-BE49-F238E27FC236}">
                <a16:creationId xmlns:a16="http://schemas.microsoft.com/office/drawing/2014/main" id="{EACA32D3-93C5-9DE0-9A19-9CEF1D530EF1}"/>
              </a:ext>
            </a:extLst>
          </p:cNvPr>
          <p:cNvSpPr/>
          <p:nvPr/>
        </p:nvSpPr>
        <p:spPr>
          <a:xfrm>
            <a:off x="1241162" y="4103695"/>
            <a:ext cx="45719" cy="1653109"/>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Isosceles Triangle 151">
            <a:extLst>
              <a:ext uri="{FF2B5EF4-FFF2-40B4-BE49-F238E27FC236}">
                <a16:creationId xmlns:a16="http://schemas.microsoft.com/office/drawing/2014/main" id="{DA08ABED-0678-925E-5CCC-F174617093F6}"/>
              </a:ext>
            </a:extLst>
          </p:cNvPr>
          <p:cNvSpPr/>
          <p:nvPr/>
        </p:nvSpPr>
        <p:spPr>
          <a:xfrm rot="5400000">
            <a:off x="1226131" y="4167642"/>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6B0AF584-C609-709B-8FDA-9C4A44329A80}"/>
              </a:ext>
            </a:extLst>
          </p:cNvPr>
          <p:cNvSpPr txBox="1"/>
          <p:nvPr/>
        </p:nvSpPr>
        <p:spPr>
          <a:xfrm>
            <a:off x="995939" y="2227091"/>
            <a:ext cx="1402546" cy="840230"/>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accent4"/>
                </a:solidFill>
              </a:rPr>
              <a:t>Team</a:t>
            </a:r>
          </a:p>
          <a:p>
            <a:r>
              <a:rPr lang="en-US">
                <a:solidFill>
                  <a:schemeClr val="accent4"/>
                </a:solidFill>
              </a:rPr>
              <a:t>Composition</a:t>
            </a:r>
          </a:p>
          <a:p>
            <a:r>
              <a:rPr lang="en-US">
                <a:solidFill>
                  <a:schemeClr val="accent4"/>
                </a:solidFill>
              </a:rPr>
              <a:t>&amp; Heuristics</a:t>
            </a:r>
          </a:p>
        </p:txBody>
      </p:sp>
      <p:grpSp>
        <p:nvGrpSpPr>
          <p:cNvPr id="138" name="Group 137">
            <a:extLst>
              <a:ext uri="{FF2B5EF4-FFF2-40B4-BE49-F238E27FC236}">
                <a16:creationId xmlns:a16="http://schemas.microsoft.com/office/drawing/2014/main" id="{0664BAFF-5875-95E3-3857-40BD1D777A96}"/>
              </a:ext>
            </a:extLst>
          </p:cNvPr>
          <p:cNvGrpSpPr/>
          <p:nvPr/>
        </p:nvGrpSpPr>
        <p:grpSpPr>
          <a:xfrm>
            <a:off x="6781061" y="2481025"/>
            <a:ext cx="352500" cy="3264545"/>
            <a:chOff x="1553029" y="2417837"/>
            <a:chExt cx="352500" cy="3264545"/>
          </a:xfrm>
        </p:grpSpPr>
        <p:sp>
          <p:nvSpPr>
            <p:cNvPr id="136" name="Rectangle 135">
              <a:extLst>
                <a:ext uri="{FF2B5EF4-FFF2-40B4-BE49-F238E27FC236}">
                  <a16:creationId xmlns:a16="http://schemas.microsoft.com/office/drawing/2014/main" id="{313F9AE8-541C-3993-AF9C-E1F3B4C4C89D}"/>
                </a:ext>
              </a:extLst>
            </p:cNvPr>
            <p:cNvSpPr/>
            <p:nvPr/>
          </p:nvSpPr>
          <p:spPr>
            <a:xfrm>
              <a:off x="1553029" y="2417837"/>
              <a:ext cx="45719" cy="326454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Isosceles Triangle 136">
              <a:extLst>
                <a:ext uri="{FF2B5EF4-FFF2-40B4-BE49-F238E27FC236}">
                  <a16:creationId xmlns:a16="http://schemas.microsoft.com/office/drawing/2014/main" id="{226C1F0D-52FD-D262-6664-FA94B2600F90}"/>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632CA5F-8678-8F13-AD10-7442BD828EB4}"/>
              </a:ext>
            </a:extLst>
          </p:cNvPr>
          <p:cNvSpPr txBox="1"/>
          <p:nvPr/>
        </p:nvSpPr>
        <p:spPr>
          <a:xfrm>
            <a:off x="11429534" y="968595"/>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accent4"/>
                </a:solidFill>
                <a:cs typeface="Calibri"/>
              </a:rPr>
              <a:t>DC</a:t>
            </a:r>
          </a:p>
        </p:txBody>
      </p:sp>
      <p:grpSp>
        <p:nvGrpSpPr>
          <p:cNvPr id="3" name="Group 2">
            <a:extLst>
              <a:ext uri="{FF2B5EF4-FFF2-40B4-BE49-F238E27FC236}">
                <a16:creationId xmlns:a16="http://schemas.microsoft.com/office/drawing/2014/main" id="{7D698D59-693A-6808-B1F8-F8F5E15A6043}"/>
              </a:ext>
            </a:extLst>
          </p:cNvPr>
          <p:cNvGrpSpPr/>
          <p:nvPr/>
        </p:nvGrpSpPr>
        <p:grpSpPr>
          <a:xfrm>
            <a:off x="9763745" y="4071337"/>
            <a:ext cx="352500" cy="1674231"/>
            <a:chOff x="1553029" y="2417837"/>
            <a:chExt cx="352500" cy="1674231"/>
          </a:xfrm>
        </p:grpSpPr>
        <p:sp>
          <p:nvSpPr>
            <p:cNvPr id="5" name="Rectangle 4">
              <a:extLst>
                <a:ext uri="{FF2B5EF4-FFF2-40B4-BE49-F238E27FC236}">
                  <a16:creationId xmlns:a16="http://schemas.microsoft.com/office/drawing/2014/main" id="{049410DC-1111-E6CE-CB38-29A3AAA48F74}"/>
                </a:ext>
              </a:extLst>
            </p:cNvPr>
            <p:cNvSpPr/>
            <p:nvPr/>
          </p:nvSpPr>
          <p:spPr>
            <a:xfrm>
              <a:off x="1553029" y="2417837"/>
              <a:ext cx="45719" cy="1674231"/>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C726DA3C-3D76-FDAA-AE25-4B18B1E29D0D}"/>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A540CBFD-7C60-52D4-4DF8-D9B99AE7A261}"/>
              </a:ext>
            </a:extLst>
          </p:cNvPr>
          <p:cNvSpPr txBox="1"/>
          <p:nvPr/>
        </p:nvSpPr>
        <p:spPr>
          <a:xfrm>
            <a:off x="9510938" y="3425833"/>
            <a:ext cx="1198500" cy="590931"/>
          </a:xfrm>
          <a:prstGeom prst="rect">
            <a:avLst/>
          </a:prstGeom>
          <a:noFill/>
        </p:spPr>
        <p:txBody>
          <a:bodyPr wrap="square">
            <a:spAutoFit/>
          </a:bodyPr>
          <a:lstStyle/>
          <a:p>
            <a:pPr marR="0" lvl="0" algn="l" defTabSz="914400" rtl="0" eaLnBrk="1" fontAlgn="auto" latinLnBrk="0" hangingPunct="1">
              <a:lnSpc>
                <a:spcPct val="90000"/>
              </a:lnSpc>
              <a:spcBef>
                <a:spcPct val="0"/>
              </a:spcBef>
              <a:spcAft>
                <a:spcPts val="0"/>
              </a:spcAft>
              <a:buClrTx/>
              <a:buSzTx/>
              <a:tabLst/>
              <a:defRPr/>
            </a:pPr>
            <a:r>
              <a:rPr lang="en-US" sz="1800">
                <a:solidFill>
                  <a:prstClr val="white"/>
                </a:solidFill>
                <a:latin typeface="Impact"/>
              </a:rPr>
              <a:t>Manpower Analysis</a:t>
            </a:r>
          </a:p>
        </p:txBody>
      </p:sp>
    </p:spTree>
    <p:extLst>
      <p:ext uri="{BB962C8B-B14F-4D97-AF65-F5344CB8AC3E}">
        <p14:creationId xmlns:p14="http://schemas.microsoft.com/office/powerpoint/2010/main" val="2785491460"/>
      </p:ext>
    </p:extLst>
  </p:cSld>
  <p:clrMapOvr>
    <a:masterClrMapping/>
  </p:clrMapOvr>
  <mc:AlternateContent xmlns:mc="http://schemas.openxmlformats.org/markup-compatibility/2006">
    <mc:Choice xmlns:p14="http://schemas.microsoft.com/office/powerpoint/2010/main" Requires="p14">
      <p:transition spd="slow" p14:dur="2000" advTm="5499"/>
    </mc:Choice>
    <mc:Fallback>
      <p:transition spd="slow" advTm="549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A7FBBF7B-C037-DF89-6E77-FEDCDC129DB5}"/>
              </a:ext>
            </a:extLst>
          </p:cNvPr>
          <p:cNvSpPr/>
          <p:nvPr/>
        </p:nvSpPr>
        <p:spPr>
          <a:xfrm>
            <a:off x="2292947" y="5829298"/>
            <a:ext cx="3409950" cy="990600"/>
          </a:xfrm>
          <a:prstGeom prst="ellipse">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CE5DB6-51AF-5B5F-22DE-946C4A48FC3D}"/>
              </a:ext>
            </a:extLst>
          </p:cNvPr>
          <p:cNvSpPr>
            <a:spLocks noGrp="1"/>
          </p:cNvSpPr>
          <p:nvPr>
            <p:ph type="title"/>
          </p:nvPr>
        </p:nvSpPr>
        <p:spPr/>
        <p:txBody>
          <a:bodyPr/>
          <a:lstStyle/>
          <a:p>
            <a:r>
              <a:rPr lang="en-US"/>
              <a:t>5.4 Assumptions &amp; Constraints</a:t>
            </a:r>
          </a:p>
        </p:txBody>
      </p:sp>
      <p:sp>
        <p:nvSpPr>
          <p:cNvPr id="42" name="Slide Number Placeholder 2">
            <a:extLst>
              <a:ext uri="{FF2B5EF4-FFF2-40B4-BE49-F238E27FC236}">
                <a16:creationId xmlns:a16="http://schemas.microsoft.com/office/drawing/2014/main" id="{03645B57-C50C-71BB-567B-7EC5EC164427}"/>
              </a:ext>
            </a:extLst>
          </p:cNvPr>
          <p:cNvSpPr>
            <a:spLocks noGrp="1"/>
          </p:cNvSpPr>
          <p:nvPr>
            <p:ph type="sldNum" sz="quarter" idx="4294967295"/>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schemeClr val="bg2">
                    <a:lumMod val="90000"/>
                  </a:scheme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5803B75A-0241-DBAE-2A8E-EA8135EF9FBB}"/>
              </a:ext>
            </a:extLst>
          </p:cNvPr>
          <p:cNvSpPr txBox="1"/>
          <p:nvPr/>
        </p:nvSpPr>
        <p:spPr>
          <a:xfrm>
            <a:off x="11451364" y="1013950"/>
            <a:ext cx="6979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C000"/>
                </a:solidFill>
                <a:effectLst/>
                <a:uLnTx/>
                <a:uFillTx/>
                <a:latin typeface="Calibri" panose="020F0502020204030204"/>
                <a:ea typeface="+mn-ea"/>
                <a:cs typeface="Calibri"/>
              </a:rPr>
              <a:t>KD</a:t>
            </a: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85B95D64-9B99-F8A4-D1A7-388ACCC3D049}"/>
              </a:ext>
            </a:extLst>
          </p:cNvPr>
          <p:cNvGrpSpPr/>
          <p:nvPr/>
        </p:nvGrpSpPr>
        <p:grpSpPr>
          <a:xfrm>
            <a:off x="407612" y="1435571"/>
            <a:ext cx="5116888" cy="5346228"/>
            <a:chOff x="407612" y="1812062"/>
            <a:chExt cx="3781517" cy="4855437"/>
          </a:xfrm>
        </p:grpSpPr>
        <p:sp>
          <p:nvSpPr>
            <p:cNvPr id="20" name="Rectangle: Rounded Corners 19">
              <a:extLst>
                <a:ext uri="{FF2B5EF4-FFF2-40B4-BE49-F238E27FC236}">
                  <a16:creationId xmlns:a16="http://schemas.microsoft.com/office/drawing/2014/main" id="{C8FC30AA-35E7-AEE1-1F99-D727020D6784}"/>
                </a:ext>
              </a:extLst>
            </p:cNvPr>
            <p:cNvSpPr/>
            <p:nvPr/>
          </p:nvSpPr>
          <p:spPr>
            <a:xfrm>
              <a:off x="2259569" y="2197101"/>
              <a:ext cx="88899" cy="3683000"/>
            </a:xfrm>
            <a:prstGeom prst="round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 name="Rectangle: Diagonal Corners Rounded 3">
              <a:extLst>
                <a:ext uri="{FF2B5EF4-FFF2-40B4-BE49-F238E27FC236}">
                  <a16:creationId xmlns:a16="http://schemas.microsoft.com/office/drawing/2014/main" id="{786437EB-9151-8EC8-55CD-D817CA7145D3}"/>
                </a:ext>
              </a:extLst>
            </p:cNvPr>
            <p:cNvSpPr/>
            <p:nvPr/>
          </p:nvSpPr>
          <p:spPr>
            <a:xfrm>
              <a:off x="407612" y="1812062"/>
              <a:ext cx="1954587" cy="648995"/>
            </a:xfrm>
            <a:prstGeom prst="round2DiagRect">
              <a:avLst>
                <a:gd name="adj1" fmla="val 45081"/>
                <a:gd name="adj2" fmla="val 0"/>
              </a:avLst>
            </a:prstGeom>
            <a:solidFill>
              <a:srgbClr val="6E814C"/>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Treated as an MVP</a:t>
              </a:r>
              <a:endParaRPr kumimoji="0" lang="en-US" sz="1600" b="0" i="0" u="none" strike="noStrike" kern="1200" cap="none" spc="0" normalizeH="0" baseline="0" noProof="0">
                <a:ln>
                  <a:noFill/>
                </a:ln>
                <a:solidFill>
                  <a:prstClr val="white"/>
                </a:solidFill>
                <a:effectLst/>
                <a:highlight>
                  <a:srgbClr val="FF0000"/>
                </a:highlight>
                <a:uLnTx/>
                <a:uFillTx/>
                <a:latin typeface="Calibri"/>
                <a:ea typeface="+mn-ea"/>
                <a:cs typeface="Calibri"/>
              </a:endParaRPr>
            </a:p>
          </p:txBody>
        </p:sp>
        <p:sp>
          <p:nvSpPr>
            <p:cNvPr id="5" name="Rectangle: Diagonal Corners Rounded 4">
              <a:extLst>
                <a:ext uri="{FF2B5EF4-FFF2-40B4-BE49-F238E27FC236}">
                  <a16:creationId xmlns:a16="http://schemas.microsoft.com/office/drawing/2014/main" id="{0EC398F5-F391-6930-CF6C-6DB2E9436723}"/>
                </a:ext>
              </a:extLst>
            </p:cNvPr>
            <p:cNvSpPr/>
            <p:nvPr/>
          </p:nvSpPr>
          <p:spPr>
            <a:xfrm>
              <a:off x="407612" y="4301767"/>
              <a:ext cx="1850222" cy="648995"/>
            </a:xfrm>
            <a:prstGeom prst="round2DiagRect">
              <a:avLst>
                <a:gd name="adj1" fmla="val 49816"/>
                <a:gd name="adj2" fmla="val 0"/>
              </a:avLst>
            </a:prstGeom>
            <a:solidFill>
              <a:srgbClr val="7092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Seamless synchronization</a:t>
              </a:r>
              <a:endParaRPr kumimoji="0" lang="en-US" sz="1600" b="1" i="0" u="none" strike="noStrike" kern="1200" cap="none" spc="0" normalizeH="0" baseline="0" noProof="0">
                <a:ln>
                  <a:noFill/>
                </a:ln>
                <a:solidFill>
                  <a:srgbClr val="4472C4"/>
                </a:solidFill>
                <a:effectLst/>
                <a:uLnTx/>
                <a:uFillTx/>
                <a:latin typeface="Arial" panose="020B0604020202020204" pitchFamily="34" charset="0"/>
                <a:ea typeface="+mn-ea"/>
                <a:cs typeface="+mn-cs"/>
              </a:endParaRPr>
            </a:p>
          </p:txBody>
        </p:sp>
        <p:sp>
          <p:nvSpPr>
            <p:cNvPr id="6" name="Rectangle: Diagonal Corners Rounded 5">
              <a:extLst>
                <a:ext uri="{FF2B5EF4-FFF2-40B4-BE49-F238E27FC236}">
                  <a16:creationId xmlns:a16="http://schemas.microsoft.com/office/drawing/2014/main" id="{C82664A7-3318-7E6B-A7D7-888E47DE47C9}"/>
                </a:ext>
              </a:extLst>
            </p:cNvPr>
            <p:cNvSpPr/>
            <p:nvPr/>
          </p:nvSpPr>
          <p:spPr>
            <a:xfrm>
              <a:off x="2338907" y="3146738"/>
              <a:ext cx="1850222" cy="648995"/>
            </a:xfrm>
            <a:prstGeom prst="round2DiagRect">
              <a:avLst>
                <a:gd name="adj1" fmla="val 45081"/>
                <a:gd name="adj2" fmla="val 0"/>
              </a:avLst>
            </a:prstGeom>
            <a:solidFill>
              <a:srgbClr val="8E6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Security will not be compromised</a:t>
              </a:r>
              <a:endParaRPr kumimoji="0" lang="en-US" sz="1600" b="1" i="0" u="none" strike="noStrike" kern="1200" cap="none" spc="0" normalizeH="0" baseline="0" noProof="0">
                <a:ln>
                  <a:noFill/>
                </a:ln>
                <a:solidFill>
                  <a:srgbClr val="4472C4"/>
                </a:solidFill>
                <a:effectLst/>
                <a:uLnTx/>
                <a:uFillTx/>
                <a:latin typeface="Arial" panose="020B0604020202020204" pitchFamily="34" charset="0"/>
                <a:ea typeface="+mn-ea"/>
                <a:cs typeface="+mn-cs"/>
              </a:endParaRPr>
            </a:p>
          </p:txBody>
        </p:sp>
        <p:sp>
          <p:nvSpPr>
            <p:cNvPr id="7" name="Rectangle: Diagonal Corners Rounded 6">
              <a:extLst>
                <a:ext uri="{FF2B5EF4-FFF2-40B4-BE49-F238E27FC236}">
                  <a16:creationId xmlns:a16="http://schemas.microsoft.com/office/drawing/2014/main" id="{43DFE38E-5541-B3AE-3DF0-B1FB050E193A}"/>
                </a:ext>
              </a:extLst>
            </p:cNvPr>
            <p:cNvSpPr/>
            <p:nvPr/>
          </p:nvSpPr>
          <p:spPr>
            <a:xfrm>
              <a:off x="2338907" y="4736054"/>
              <a:ext cx="1850222" cy="648995"/>
            </a:xfrm>
            <a:prstGeom prst="round2DiagRect">
              <a:avLst>
                <a:gd name="adj1" fmla="val 50000"/>
                <a:gd name="adj2" fmla="val 0"/>
              </a:avLst>
            </a:prstGeom>
            <a:solidFill>
              <a:srgbClr val="596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Network congestion</a:t>
              </a:r>
              <a:endParaRPr kumimoji="0" lang="en-US" sz="1600" b="1" i="0" u="none" strike="noStrike" kern="1200" cap="none" spc="0" normalizeH="0" baseline="0" noProof="0">
                <a:ln>
                  <a:noFill/>
                </a:ln>
                <a:solidFill>
                  <a:srgbClr val="4472C4"/>
                </a:solidFill>
                <a:effectLst/>
                <a:uLnTx/>
                <a:uFillTx/>
                <a:latin typeface="Arial" panose="020B0604020202020204" pitchFamily="34" charset="0"/>
                <a:ea typeface="+mn-ea"/>
                <a:cs typeface="+mn-cs"/>
              </a:endParaRPr>
            </a:p>
          </p:txBody>
        </p:sp>
        <p:sp>
          <p:nvSpPr>
            <p:cNvPr id="9" name="Rectangle: Diagonal Corners Rounded 8">
              <a:extLst>
                <a:ext uri="{FF2B5EF4-FFF2-40B4-BE49-F238E27FC236}">
                  <a16:creationId xmlns:a16="http://schemas.microsoft.com/office/drawing/2014/main" id="{8F2E7CE3-8FF0-382B-EE57-9CFBF8304089}"/>
                </a:ext>
              </a:extLst>
            </p:cNvPr>
            <p:cNvSpPr/>
            <p:nvPr/>
          </p:nvSpPr>
          <p:spPr>
            <a:xfrm>
              <a:off x="2338907" y="3956424"/>
              <a:ext cx="1850222" cy="648995"/>
            </a:xfrm>
            <a:prstGeom prst="round2DiagRect">
              <a:avLst>
                <a:gd name="adj1" fmla="val 45081"/>
                <a:gd name="adj2" fmla="val 0"/>
              </a:avLst>
            </a:prstGeom>
            <a:solidFill>
              <a:srgbClr val="9A8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Limited bandwidth </a:t>
              </a:r>
              <a:endParaRPr kumimoji="0" lang="en-US" sz="1600" b="1" i="0" u="none" strike="noStrike" kern="1200" cap="none" spc="0" normalizeH="0" baseline="0" noProof="0">
                <a:ln>
                  <a:noFill/>
                </a:ln>
                <a:solidFill>
                  <a:srgbClr val="4472C4"/>
                </a:solidFill>
                <a:effectLst/>
                <a:uLnTx/>
                <a:uFillTx/>
                <a:latin typeface="Arial" panose="020B0604020202020204" pitchFamily="34" charset="0"/>
                <a:ea typeface="+mn-ea"/>
                <a:cs typeface="+mn-cs"/>
              </a:endParaRPr>
            </a:p>
          </p:txBody>
        </p:sp>
        <p:sp>
          <p:nvSpPr>
            <p:cNvPr id="10" name="Rectangle: Diagonal Corners Rounded 9">
              <a:extLst>
                <a:ext uri="{FF2B5EF4-FFF2-40B4-BE49-F238E27FC236}">
                  <a16:creationId xmlns:a16="http://schemas.microsoft.com/office/drawing/2014/main" id="{D7F28ADE-7B47-CC75-51EE-C4620C685838}"/>
                </a:ext>
              </a:extLst>
            </p:cNvPr>
            <p:cNvSpPr/>
            <p:nvPr/>
          </p:nvSpPr>
          <p:spPr>
            <a:xfrm>
              <a:off x="2338907" y="2307340"/>
              <a:ext cx="1850222" cy="648995"/>
            </a:xfrm>
            <a:prstGeom prst="round2DiagRect">
              <a:avLst>
                <a:gd name="adj1" fmla="val 50000"/>
                <a:gd name="adj2" fmla="val 0"/>
              </a:avLst>
            </a:prstGeom>
            <a:solidFill>
              <a:srgbClr val="717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All nodes will be identical</a:t>
              </a:r>
              <a:endParaRPr kumimoji="0" lang="en-US" sz="1600" b="1" i="0" u="none" strike="noStrike" kern="1200" cap="none" spc="0" normalizeH="0" baseline="0" noProof="0">
                <a:ln>
                  <a:noFill/>
                </a:ln>
                <a:solidFill>
                  <a:srgbClr val="4472C4"/>
                </a:solidFill>
                <a:effectLst/>
                <a:uLnTx/>
                <a:uFillTx/>
                <a:latin typeface="Arial" panose="020B0604020202020204" pitchFamily="34" charset="0"/>
                <a:ea typeface="+mn-ea"/>
                <a:cs typeface="+mn-cs"/>
              </a:endParaRPr>
            </a:p>
          </p:txBody>
        </p:sp>
        <p:sp>
          <p:nvSpPr>
            <p:cNvPr id="11" name="Rectangle: Diagonal Corners Rounded 10">
              <a:extLst>
                <a:ext uri="{FF2B5EF4-FFF2-40B4-BE49-F238E27FC236}">
                  <a16:creationId xmlns:a16="http://schemas.microsoft.com/office/drawing/2014/main" id="{581D1F2A-1FF8-6E82-D2CA-8158FBC8112F}"/>
                </a:ext>
              </a:extLst>
            </p:cNvPr>
            <p:cNvSpPr/>
            <p:nvPr/>
          </p:nvSpPr>
          <p:spPr>
            <a:xfrm>
              <a:off x="407612" y="3471740"/>
              <a:ext cx="1850222" cy="648995"/>
            </a:xfrm>
            <a:prstGeom prst="round2DiagRect">
              <a:avLst>
                <a:gd name="adj1" fmla="val 50000"/>
                <a:gd name="adj2" fmla="val 0"/>
              </a:avLst>
            </a:prstGeom>
            <a:solidFill>
              <a:srgbClr val="3144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Scalable</a:t>
              </a:r>
              <a:endParaRPr kumimoji="0" lang="en-US" sz="1600" b="1" i="0" u="none" strike="noStrike" kern="1200" cap="none" spc="0" normalizeH="0" baseline="0" noProof="0">
                <a:ln>
                  <a:noFill/>
                </a:ln>
                <a:solidFill>
                  <a:srgbClr val="4472C4"/>
                </a:solidFill>
                <a:effectLst/>
                <a:uLnTx/>
                <a:uFillTx/>
                <a:latin typeface="Arial" panose="020B0604020202020204" pitchFamily="34" charset="0"/>
                <a:ea typeface="+mn-ea"/>
                <a:cs typeface="+mn-cs"/>
              </a:endParaRPr>
            </a:p>
          </p:txBody>
        </p:sp>
        <p:sp>
          <p:nvSpPr>
            <p:cNvPr id="12" name="Rectangle: Diagonal Corners Rounded 11">
              <a:extLst>
                <a:ext uri="{FF2B5EF4-FFF2-40B4-BE49-F238E27FC236}">
                  <a16:creationId xmlns:a16="http://schemas.microsoft.com/office/drawing/2014/main" id="{615F90EA-71C2-0711-4109-A3663AD78832}"/>
                </a:ext>
              </a:extLst>
            </p:cNvPr>
            <p:cNvSpPr/>
            <p:nvPr/>
          </p:nvSpPr>
          <p:spPr>
            <a:xfrm>
              <a:off x="407612" y="2641712"/>
              <a:ext cx="1850222" cy="648995"/>
            </a:xfrm>
            <a:prstGeom prst="round2DiagRect">
              <a:avLst>
                <a:gd name="adj1" fmla="val 50000"/>
                <a:gd name="adj2" fmla="val 0"/>
              </a:avLst>
            </a:prstGeom>
            <a:solidFill>
              <a:srgbClr val="272727"/>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Flexible &amp; adaptable</a:t>
              </a:r>
              <a:endParaRPr kumimoji="0" lang="en-US" sz="1600" b="1" i="0" u="none" strike="noStrike" kern="1200" cap="none" spc="0" normalizeH="0" baseline="0" noProof="0">
                <a:ln>
                  <a:noFill/>
                </a:ln>
                <a:solidFill>
                  <a:srgbClr val="4472C4"/>
                </a:solidFill>
                <a:effectLst/>
                <a:uLnTx/>
                <a:uFillTx/>
                <a:latin typeface="Arial" panose="020B0604020202020204" pitchFamily="34" charset="0"/>
                <a:ea typeface="+mn-ea"/>
                <a:cs typeface="+mn-cs"/>
              </a:endParaRPr>
            </a:p>
          </p:txBody>
        </p:sp>
        <p:sp>
          <p:nvSpPr>
            <p:cNvPr id="18" name="Rectangle: Top Corners Snipped 17">
              <a:extLst>
                <a:ext uri="{FF2B5EF4-FFF2-40B4-BE49-F238E27FC236}">
                  <a16:creationId xmlns:a16="http://schemas.microsoft.com/office/drawing/2014/main" id="{21686848-95C3-70AC-D94A-A0868FBA73C6}"/>
                </a:ext>
              </a:extLst>
            </p:cNvPr>
            <p:cNvSpPr/>
            <p:nvPr/>
          </p:nvSpPr>
          <p:spPr>
            <a:xfrm rot="10800000">
              <a:off x="1264681" y="5575454"/>
              <a:ext cx="2000250" cy="1092045"/>
            </a:xfrm>
            <a:prstGeom prst="snip2SameRect">
              <a:avLst>
                <a:gd name="adj1" fmla="val 50000"/>
                <a:gd name="adj2" fmla="val 0"/>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Single Corner Snipped 16">
              <a:extLst>
                <a:ext uri="{FF2B5EF4-FFF2-40B4-BE49-F238E27FC236}">
                  <a16:creationId xmlns:a16="http://schemas.microsoft.com/office/drawing/2014/main" id="{990A6D84-5858-B26D-8335-C3E1CE3F8C99}"/>
                </a:ext>
              </a:extLst>
            </p:cNvPr>
            <p:cNvSpPr/>
            <p:nvPr/>
          </p:nvSpPr>
          <p:spPr>
            <a:xfrm rot="10800000">
              <a:off x="1262944" y="5575452"/>
              <a:ext cx="1075963" cy="1092046"/>
            </a:xfrm>
            <a:prstGeom prst="snip1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TextBox 22">
              <a:extLst>
                <a:ext uri="{FF2B5EF4-FFF2-40B4-BE49-F238E27FC236}">
                  <a16:creationId xmlns:a16="http://schemas.microsoft.com/office/drawing/2014/main" id="{621C0810-E5AF-02B9-EFC3-10EB12945FBC}"/>
                </a:ext>
              </a:extLst>
            </p:cNvPr>
            <p:cNvSpPr txBox="1"/>
            <p:nvPr/>
          </p:nvSpPr>
          <p:spPr>
            <a:xfrm>
              <a:off x="1588964" y="5704824"/>
              <a:ext cx="1430107" cy="642901"/>
            </a:xfrm>
            <a:prstGeom prst="rect">
              <a:avLst/>
            </a:prstGeom>
            <a:solidFill>
              <a:srgbClr val="1E231E"/>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accent4"/>
                  </a:solidFill>
                  <a:effectLst/>
                  <a:uLnTx/>
                  <a:uFillTx/>
                  <a:latin typeface="Calibri" panose="020F0502020204030204"/>
                  <a:ea typeface="+mn-ea"/>
                  <a:cs typeface="+mn-cs"/>
                </a:rPr>
                <a:t>Key Assumptions</a:t>
              </a:r>
            </a:p>
          </p:txBody>
        </p:sp>
      </p:grpSp>
      <p:graphicFrame>
        <p:nvGraphicFramePr>
          <p:cNvPr id="25" name="Diagram 24">
            <a:extLst>
              <a:ext uri="{FF2B5EF4-FFF2-40B4-BE49-F238E27FC236}">
                <a16:creationId xmlns:a16="http://schemas.microsoft.com/office/drawing/2014/main" id="{009E0006-8069-CBF1-791C-5F50EF55D393}"/>
              </a:ext>
            </a:extLst>
          </p:cNvPr>
          <p:cNvGraphicFramePr/>
          <p:nvPr>
            <p:extLst>
              <p:ext uri="{D42A27DB-BD31-4B8C-83A1-F6EECF244321}">
                <p14:modId xmlns:p14="http://schemas.microsoft.com/office/powerpoint/2010/main" val="1011748415"/>
              </p:ext>
            </p:extLst>
          </p:nvPr>
        </p:nvGraphicFramePr>
        <p:xfrm>
          <a:off x="4735116" y="119861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0443850"/>
      </p:ext>
    </p:extLst>
  </p:cSld>
  <p:clrMapOvr>
    <a:masterClrMapping/>
  </p:clrMapOvr>
  <mc:AlternateContent xmlns:mc="http://schemas.openxmlformats.org/markup-compatibility/2006">
    <mc:Choice xmlns:p14="http://schemas.microsoft.com/office/powerpoint/2010/main" Requires="p14">
      <p:transition spd="slow" p14:dur="2000" advTm="77411"/>
    </mc:Choice>
    <mc:Fallback>
      <p:transition spd="slow" advTm="7741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a:extLst>
              <a:ext uri="{FF2B5EF4-FFF2-40B4-BE49-F238E27FC236}">
                <a16:creationId xmlns:a16="http://schemas.microsoft.com/office/drawing/2014/main" id="{CA31B1C8-B2AA-C4CF-0E73-D124C62D4B70}"/>
              </a:ext>
            </a:extLst>
          </p:cNvPr>
          <p:cNvSpPr/>
          <p:nvPr/>
        </p:nvSpPr>
        <p:spPr>
          <a:xfrm>
            <a:off x="1239894" y="3845071"/>
            <a:ext cx="9712211" cy="2554718"/>
          </a:xfrm>
          <a:prstGeom prst="ellipse">
            <a:avLst/>
          </a:prstGeom>
          <a:solidFill>
            <a:srgbClr val="272727"/>
          </a:solidFill>
          <a:ln w="53975">
            <a:solidFill>
              <a:srgbClr val="27272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Top Corners Snipped 23">
            <a:extLst>
              <a:ext uri="{FF2B5EF4-FFF2-40B4-BE49-F238E27FC236}">
                <a16:creationId xmlns:a16="http://schemas.microsoft.com/office/drawing/2014/main" id="{237AB380-4917-C84C-F794-43695DDE0D3B}"/>
              </a:ext>
            </a:extLst>
          </p:cNvPr>
          <p:cNvSpPr/>
          <p:nvPr/>
        </p:nvSpPr>
        <p:spPr>
          <a:xfrm>
            <a:off x="3236613" y="1512796"/>
            <a:ext cx="5718774" cy="612059"/>
          </a:xfrm>
          <a:prstGeom prst="snip2SameRect">
            <a:avLst/>
          </a:prstGeom>
          <a:solidFill>
            <a:srgbClr val="9A8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3932611" y="1950800"/>
            <a:ext cx="4326779" cy="556486"/>
          </a:xfrm>
          <a:prstGeom prst="rect">
            <a:avLst/>
          </a:prstGeom>
          <a:solidFill>
            <a:srgbClr val="252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4320546" y="2005018"/>
            <a:ext cx="35509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C000"/>
                </a:solidFill>
                <a:effectLst/>
                <a:uLnTx/>
                <a:uFillTx/>
                <a:latin typeface="Calibri" panose="020F0502020204030204"/>
                <a:ea typeface="+mn-ea"/>
                <a:cs typeface="Arial" panose="020B0604020202020204" pitchFamily="34" charset="0"/>
              </a:rPr>
              <a:t>Shared Common Operations Picture</a:t>
            </a:r>
          </a:p>
        </p:txBody>
      </p:sp>
      <p:sp>
        <p:nvSpPr>
          <p:cNvPr id="5" name="TextBox 4"/>
          <p:cNvSpPr txBox="1"/>
          <p:nvPr/>
        </p:nvSpPr>
        <p:spPr>
          <a:xfrm>
            <a:off x="3739755" y="1477068"/>
            <a:ext cx="4579608" cy="461665"/>
          </a:xfrm>
          <a:prstGeom prst="rect">
            <a:avLst/>
          </a:prstGeom>
          <a:noFill/>
        </p:spPr>
        <p:txBody>
          <a:bodyPr wrap="square" lIns="91440" tIns="45720" rIns="91440" bIns="45720" rtlCol="0" anchor="t">
            <a:spAutoFit/>
          </a:bodyPr>
          <a:lstStyle/>
          <a:p>
            <a:pPr algn="ctr">
              <a:defRPr/>
            </a:pPr>
            <a:r>
              <a:rPr kumimoji="0" lang="en-US" sz="2400" b="1" i="0" u="none" strike="noStrike" kern="1200" cap="none" spc="0" normalizeH="0" baseline="0" noProof="0">
                <a:ln>
                  <a:noFill/>
                </a:ln>
                <a:solidFill>
                  <a:srgbClr val="FFC000"/>
                </a:solidFill>
                <a:effectLst/>
                <a:uLnTx/>
                <a:uFillTx/>
                <a:latin typeface="Arial"/>
                <a:cs typeface="Arial"/>
              </a:rPr>
              <a:t>Measure of Success</a:t>
            </a:r>
            <a:r>
              <a:rPr lang="en-US" sz="2400" b="1">
                <a:solidFill>
                  <a:srgbClr val="FFC000"/>
                </a:solidFill>
                <a:latin typeface="Arial"/>
                <a:cs typeface="Arial"/>
              </a:rPr>
              <a:t> (MoS)</a:t>
            </a:r>
            <a:endParaRPr kumimoji="0" lang="en-US" sz="2400" b="1" i="0" u="none" strike="noStrike" kern="1200" cap="none" spc="0" normalizeH="0" baseline="0" noProof="0">
              <a:ln>
                <a:noFill/>
              </a:ln>
              <a:solidFill>
                <a:srgbClr val="FFC000"/>
              </a:solidFill>
              <a:effectLst/>
              <a:uLnTx/>
              <a:uFillTx/>
              <a:latin typeface="Arial" panose="020B0604020202020204" pitchFamily="34" charset="0"/>
              <a:ea typeface="+mn-ea"/>
              <a:cs typeface="Arial" panose="020B0604020202020204" pitchFamily="34" charset="0"/>
            </a:endParaRPr>
          </a:p>
        </p:txBody>
      </p:sp>
      <p:sp>
        <p:nvSpPr>
          <p:cNvPr id="11" name="TextBox 10"/>
          <p:cNvSpPr txBox="1"/>
          <p:nvPr/>
        </p:nvSpPr>
        <p:spPr>
          <a:xfrm>
            <a:off x="3176188" y="5638544"/>
            <a:ext cx="6255085" cy="523220"/>
          </a:xfrm>
          <a:prstGeom prst="rect">
            <a:avLst/>
          </a:prstGeom>
          <a:noFill/>
        </p:spPr>
        <p:txBody>
          <a:bodyPr wrap="square" lIns="91440" tIns="45720" rIns="91440" bIns="45720" rtlCol="0" anchor="t">
            <a:spAutoFit/>
          </a:bodyPr>
          <a:lstStyle/>
          <a:p>
            <a:pPr>
              <a:defRPr/>
            </a:pPr>
            <a:r>
              <a:rPr kumimoji="0" lang="en-US" sz="2800" b="1" i="0" u="none" strike="noStrike" kern="1200" cap="none" spc="0" normalizeH="0" baseline="0" noProof="0">
                <a:ln>
                  <a:noFill/>
                </a:ln>
                <a:solidFill>
                  <a:srgbClr val="E7E6E6"/>
                </a:solidFill>
                <a:effectLst/>
                <a:uLnTx/>
                <a:uFillTx/>
                <a:latin typeface="Arial"/>
                <a:cs typeface="Arial"/>
              </a:rPr>
              <a:t>Measures of Effectiveness</a:t>
            </a:r>
            <a:r>
              <a:rPr lang="en-US" sz="2800" b="1">
                <a:solidFill>
                  <a:srgbClr val="E7E6E6"/>
                </a:solidFill>
                <a:latin typeface="Arial"/>
                <a:cs typeface="Arial"/>
              </a:rPr>
              <a:t> (MoE)</a:t>
            </a:r>
            <a:endParaRPr kumimoji="0" lang="en-US" sz="2800" b="1" i="0" u="none" strike="noStrike" kern="1200" cap="none" spc="0" normalizeH="0" baseline="0" noProof="0">
              <a:ln>
                <a:noFill/>
              </a:ln>
              <a:solidFill>
                <a:srgbClr val="E7E6E6"/>
              </a:solidFill>
              <a:effectLst/>
              <a:uLnTx/>
              <a:uFillTx/>
              <a:latin typeface="Arial" panose="020B0604020202020204" pitchFamily="34" charset="0"/>
              <a:ea typeface="+mn-ea"/>
              <a:cs typeface="Arial" panose="020B0604020202020204" pitchFamily="34" charset="0"/>
            </a:endParaRPr>
          </a:p>
        </p:txBody>
      </p:sp>
      <p:sp>
        <p:nvSpPr>
          <p:cNvPr id="13" name="Rectangle 12"/>
          <p:cNvSpPr/>
          <p:nvPr/>
        </p:nvSpPr>
        <p:spPr>
          <a:xfrm>
            <a:off x="4997936" y="3436328"/>
            <a:ext cx="2202511" cy="1938791"/>
          </a:xfrm>
          <a:prstGeom prst="rect">
            <a:avLst/>
          </a:prstGeom>
          <a:solidFill>
            <a:srgbClr val="8E6856"/>
          </a:solidFill>
          <a:ln w="38100">
            <a:solidFill>
              <a:srgbClr val="B18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1987043" y="3430521"/>
            <a:ext cx="2202511" cy="1938792"/>
          </a:xfrm>
          <a:prstGeom prst="rect">
            <a:avLst/>
          </a:prstGeom>
          <a:solidFill>
            <a:srgbClr val="B9C09B"/>
          </a:solidFill>
          <a:ln w="38100">
            <a:solidFill>
              <a:srgbClr val="7A8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8128176" y="3427210"/>
            <a:ext cx="2202511" cy="1938789"/>
          </a:xfrm>
          <a:prstGeom prst="rect">
            <a:avLst/>
          </a:prstGeom>
          <a:solidFill>
            <a:schemeClr val="accent4">
              <a:lumMod val="75000"/>
            </a:schemeClr>
          </a:solidFill>
          <a:ln w="38100">
            <a:solidFill>
              <a:srgbClr val="FFEB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p:cNvSpPr txBox="1"/>
          <p:nvPr/>
        </p:nvSpPr>
        <p:spPr>
          <a:xfrm>
            <a:off x="5214604" y="3934939"/>
            <a:ext cx="1789016"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Enhanced TDL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Communications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System Traffic</a:t>
            </a:r>
          </a:p>
        </p:txBody>
      </p:sp>
      <p:cxnSp>
        <p:nvCxnSpPr>
          <p:cNvPr id="106" name="Straight Arrow Connector 105"/>
          <p:cNvCxnSpPr>
            <a:cxnSpLocks/>
            <a:stCxn id="2" idx="2"/>
            <a:endCxn id="13" idx="0"/>
          </p:cNvCxnSpPr>
          <p:nvPr/>
        </p:nvCxnSpPr>
        <p:spPr>
          <a:xfrm>
            <a:off x="6096001" y="2507286"/>
            <a:ext cx="3191" cy="92904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088298" y="2801123"/>
            <a:ext cx="614113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cxnSpLocks/>
          </p:cNvCxnSpPr>
          <p:nvPr/>
        </p:nvCxnSpPr>
        <p:spPr>
          <a:xfrm>
            <a:off x="9229431" y="2768883"/>
            <a:ext cx="1" cy="68703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cxnSpLocks/>
          </p:cNvCxnSpPr>
          <p:nvPr/>
        </p:nvCxnSpPr>
        <p:spPr>
          <a:xfrm>
            <a:off x="3088297" y="2767228"/>
            <a:ext cx="2" cy="69034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Title 18">
            <a:extLst>
              <a:ext uri="{FF2B5EF4-FFF2-40B4-BE49-F238E27FC236}">
                <a16:creationId xmlns:a16="http://schemas.microsoft.com/office/drawing/2014/main" id="{5B05AA87-261A-079A-545A-56F60A0637F1}"/>
              </a:ext>
            </a:extLst>
          </p:cNvPr>
          <p:cNvSpPr>
            <a:spLocks noGrp="1"/>
          </p:cNvSpPr>
          <p:nvPr>
            <p:ph type="title"/>
          </p:nvPr>
        </p:nvSpPr>
        <p:spPr>
          <a:xfrm>
            <a:off x="639010" y="188200"/>
            <a:ext cx="10515600" cy="1325563"/>
          </a:xfrm>
        </p:spPr>
        <p:txBody>
          <a:bodyPr/>
          <a:lstStyle/>
          <a:p>
            <a:r>
              <a:rPr lang="en-US"/>
              <a:t>5.5.1 </a:t>
            </a:r>
            <a:r>
              <a:rPr lang="en-US" err="1"/>
              <a:t>MoE</a:t>
            </a:r>
            <a:r>
              <a:rPr lang="en-US"/>
              <a:t> &amp; MoS Overview</a:t>
            </a:r>
          </a:p>
        </p:txBody>
      </p:sp>
      <p:sp>
        <p:nvSpPr>
          <p:cNvPr id="9" name="TextBox 8"/>
          <p:cNvSpPr txBox="1"/>
          <p:nvPr/>
        </p:nvSpPr>
        <p:spPr>
          <a:xfrm>
            <a:off x="8540172" y="4031919"/>
            <a:ext cx="1378519"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Battlespace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Information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Dominance</a:t>
            </a:r>
          </a:p>
        </p:txBody>
      </p:sp>
      <p:sp>
        <p:nvSpPr>
          <p:cNvPr id="14" name="TextBox 13"/>
          <p:cNvSpPr txBox="1"/>
          <p:nvPr/>
        </p:nvSpPr>
        <p:spPr>
          <a:xfrm>
            <a:off x="2391173" y="3944058"/>
            <a:ext cx="1356141"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52C25"/>
                </a:solidFill>
                <a:effectLst/>
                <a:uLnTx/>
                <a:uFillTx/>
                <a:latin typeface="Calibri" panose="020F0502020204030204"/>
                <a:ea typeface="+mn-ea"/>
                <a:cs typeface="Arial" panose="020B0604020202020204" pitchFamily="34" charset="0"/>
              </a:rPr>
              <a:t>Execute TDL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52C25"/>
                </a:solidFill>
                <a:effectLst/>
                <a:uLnTx/>
                <a:uFillTx/>
                <a:latin typeface="Calibri" panose="020F0502020204030204"/>
                <a:ea typeface="+mn-ea"/>
                <a:cs typeface="Arial" panose="020B0604020202020204" pitchFamily="34" charset="0"/>
              </a:rPr>
              <a:t>Computer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52C25"/>
                </a:solidFill>
                <a:effectLst/>
                <a:uLnTx/>
                <a:uFillTx/>
                <a:latin typeface="Calibri" panose="020F0502020204030204"/>
                <a:ea typeface="+mn-ea"/>
                <a:cs typeface="Arial" panose="020B0604020202020204" pitchFamily="34" charset="0"/>
              </a:rPr>
              <a:t>Benchmarks</a:t>
            </a:r>
          </a:p>
        </p:txBody>
      </p:sp>
      <p:sp>
        <p:nvSpPr>
          <p:cNvPr id="96" name="TextBox 95">
            <a:extLst>
              <a:ext uri="{FF2B5EF4-FFF2-40B4-BE49-F238E27FC236}">
                <a16:creationId xmlns:a16="http://schemas.microsoft.com/office/drawing/2014/main" id="{740F75C3-B047-BA6E-B87F-0CD524BAEF9B}"/>
              </a:ext>
            </a:extLst>
          </p:cNvPr>
          <p:cNvSpPr txBox="1"/>
          <p:nvPr/>
        </p:nvSpPr>
        <p:spPr>
          <a:xfrm>
            <a:off x="11353800" y="1088202"/>
            <a:ext cx="6979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C000"/>
                </a:solidFill>
                <a:effectLst/>
                <a:uLnTx/>
                <a:uFillTx/>
                <a:latin typeface="Calibri" panose="020F0502020204030204"/>
                <a:ea typeface="+mn-ea"/>
                <a:cs typeface="Calibri"/>
              </a:rPr>
              <a:t>FR</a:t>
            </a: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97" name="Slide Number Placeholder 2">
            <a:extLst>
              <a:ext uri="{FF2B5EF4-FFF2-40B4-BE49-F238E27FC236}">
                <a16:creationId xmlns:a16="http://schemas.microsoft.com/office/drawing/2014/main" id="{7DD1ABEF-88A7-338B-FA06-C9390D098E0B}"/>
              </a:ext>
            </a:extLst>
          </p:cNvPr>
          <p:cNvSpPr>
            <a:spLocks noGrp="1"/>
          </p:cNvSpPr>
          <p:nvPr>
            <p:ph type="sldNum" sz="quarter" idx="12"/>
          </p:nvPr>
        </p:nvSpPr>
        <p:spPr>
          <a:xfrm>
            <a:off x="9441178"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282696"/>
      </p:ext>
    </p:extLst>
  </p:cSld>
  <p:clrMapOvr>
    <a:masterClrMapping/>
  </p:clrMapOvr>
  <mc:AlternateContent xmlns:mc="http://schemas.openxmlformats.org/markup-compatibility/2006" xmlns:p14="http://schemas.microsoft.com/office/powerpoint/2010/main">
    <mc:Choice Requires="p14">
      <p:transition spd="slow" p14:dur="2000" advTm="56911"/>
    </mc:Choice>
    <mc:Fallback xmlns="">
      <p:transition spd="slow" advTm="5691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7907766-D089-2D58-DD1C-22868E1C617B}"/>
              </a:ext>
            </a:extLst>
          </p:cNvPr>
          <p:cNvSpPr>
            <a:spLocks noGrp="1"/>
          </p:cNvSpPr>
          <p:nvPr>
            <p:ph type="title"/>
          </p:nvPr>
        </p:nvSpPr>
        <p:spPr>
          <a:xfrm>
            <a:off x="838200" y="89439"/>
            <a:ext cx="10515600" cy="1325563"/>
          </a:xfrm>
        </p:spPr>
        <p:txBody>
          <a:bodyPr>
            <a:normAutofit/>
          </a:bodyPr>
          <a:lstStyle/>
          <a:p>
            <a:r>
              <a:rPr lang="en-US">
                <a:latin typeface="Impact"/>
              </a:rPr>
              <a:t>5.5.2 Hardware </a:t>
            </a:r>
            <a:r>
              <a:rPr lang="en-US" err="1">
                <a:latin typeface="Impact"/>
              </a:rPr>
              <a:t>MoE</a:t>
            </a:r>
            <a:endParaRPr lang="en-US"/>
          </a:p>
        </p:txBody>
      </p:sp>
      <p:sp>
        <p:nvSpPr>
          <p:cNvPr id="61" name="Slide Number Placeholder 2">
            <a:extLst>
              <a:ext uri="{FF2B5EF4-FFF2-40B4-BE49-F238E27FC236}">
                <a16:creationId xmlns:a16="http://schemas.microsoft.com/office/drawing/2014/main" id="{77BAA9DB-38FD-245D-83FE-1D74E26265A4}"/>
              </a:ext>
            </a:extLst>
          </p:cNvPr>
          <p:cNvSpPr>
            <a:spLocks noGrp="1"/>
          </p:cNvSpPr>
          <p:nvPr>
            <p:ph type="sldNum" sz="quarter" idx="4294967295"/>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schemeClr val="bg2">
                    <a:lumMod val="90000"/>
                  </a:scheme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FDE76CC-33EA-C2DA-AA31-F29AB47D4967}"/>
              </a:ext>
            </a:extLst>
          </p:cNvPr>
          <p:cNvSpPr txBox="1"/>
          <p:nvPr/>
        </p:nvSpPr>
        <p:spPr>
          <a:xfrm>
            <a:off x="11417300" y="1088202"/>
            <a:ext cx="6979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C000"/>
                </a:solidFill>
                <a:effectLst/>
                <a:uLnTx/>
                <a:uFillTx/>
                <a:latin typeface="Calibri" panose="020F0502020204030204"/>
                <a:ea typeface="+mn-ea"/>
                <a:cs typeface="Calibri"/>
              </a:rPr>
              <a:t>FR</a:t>
            </a: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11" name="TextBox 10"/>
          <p:cNvSpPr txBox="1"/>
          <p:nvPr/>
        </p:nvSpPr>
        <p:spPr>
          <a:xfrm>
            <a:off x="2592272" y="1784261"/>
            <a:ext cx="1011408" cy="415498"/>
          </a:xfrm>
          <a:prstGeom prst="rect">
            <a:avLst/>
          </a:prstGeom>
          <a:solidFill>
            <a:srgbClr val="8E6856"/>
          </a:solidFill>
          <a:ln>
            <a:solidFill>
              <a:srgbClr val="8E6856"/>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chemeClr val="bg1"/>
                </a:solidFill>
                <a:effectLst/>
                <a:uLnTx/>
                <a:uFillTx/>
                <a:latin typeface="Calibri" panose="020F0502020204030204"/>
                <a:ea typeface="+mn-ea"/>
                <a:cs typeface="Arial" panose="020B0604020202020204" pitchFamily="34" charset="0"/>
              </a:rPr>
              <a:t>Measure of Effectiveness</a:t>
            </a:r>
          </a:p>
        </p:txBody>
      </p:sp>
      <p:sp>
        <p:nvSpPr>
          <p:cNvPr id="32" name="TextBox 31"/>
          <p:cNvSpPr txBox="1"/>
          <p:nvPr/>
        </p:nvSpPr>
        <p:spPr>
          <a:xfrm>
            <a:off x="1321380" y="3013605"/>
            <a:ext cx="147505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E7E6E6"/>
                </a:solidFill>
                <a:effectLst/>
                <a:uLnTx/>
                <a:uFillTx/>
                <a:latin typeface="Calibri" panose="020F0502020204030204"/>
                <a:ea typeface="+mn-ea"/>
                <a:cs typeface="Arial" panose="020B0604020202020204" pitchFamily="34" charset="0"/>
              </a:rPr>
              <a:t>Measures of Performance</a:t>
            </a:r>
          </a:p>
        </p:txBody>
      </p:sp>
      <p:sp>
        <p:nvSpPr>
          <p:cNvPr id="41" name="TextBox 40"/>
          <p:cNvSpPr txBox="1"/>
          <p:nvPr/>
        </p:nvSpPr>
        <p:spPr>
          <a:xfrm>
            <a:off x="1274078" y="5760676"/>
            <a:ext cx="60465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chemeClr val="bg2">
                    <a:lumMod val="90000"/>
                  </a:schemeClr>
                </a:solidFill>
                <a:effectLst/>
                <a:uLnTx/>
                <a:uFillTx/>
                <a:latin typeface="Calibri" panose="020F0502020204030204"/>
                <a:ea typeface="+mn-ea"/>
                <a:cs typeface="Arial" panose="020B0604020202020204" pitchFamily="34" charset="0"/>
              </a:rPr>
              <a:t>Metrics</a:t>
            </a:r>
          </a:p>
        </p:txBody>
      </p:sp>
      <p:sp>
        <p:nvSpPr>
          <p:cNvPr id="7" name="Left Brace 6"/>
          <p:cNvSpPr/>
          <p:nvPr/>
        </p:nvSpPr>
        <p:spPr>
          <a:xfrm rot="5400000">
            <a:off x="1659252" y="1317566"/>
            <a:ext cx="650703" cy="3396385"/>
          </a:xfrm>
          <a:prstGeom prst="leftBrace">
            <a:avLst>
              <a:gd name="adj1" fmla="val 8333"/>
              <a:gd name="adj2" fmla="val 48424"/>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45"/>
          <p:cNvSpPr/>
          <p:nvPr/>
        </p:nvSpPr>
        <p:spPr>
          <a:xfrm>
            <a:off x="1062854" y="1784261"/>
            <a:ext cx="1552472" cy="862182"/>
          </a:xfrm>
          <a:prstGeom prst="rect">
            <a:avLst/>
          </a:prstGeom>
          <a:solidFill>
            <a:srgbClr val="B9C09B"/>
          </a:solidFill>
          <a:ln w="31750">
            <a:solidFill>
              <a:srgbClr val="8E6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p:cNvSpPr txBox="1"/>
          <p:nvPr/>
        </p:nvSpPr>
        <p:spPr>
          <a:xfrm>
            <a:off x="1319908" y="1902006"/>
            <a:ext cx="1038362"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4">
                    <a:lumMod val="50000"/>
                  </a:schemeClr>
                </a:solidFill>
                <a:effectLst/>
                <a:uLnTx/>
                <a:uFillTx/>
                <a:latin typeface="Calibri" panose="020F0502020204030204"/>
                <a:ea typeface="+mn-ea"/>
                <a:cs typeface="Arial" panose="020B0604020202020204" pitchFamily="34" charset="0"/>
              </a:rPr>
              <a:t>Executed TDL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4">
                    <a:lumMod val="50000"/>
                  </a:schemeClr>
                </a:solidFill>
                <a:effectLst/>
                <a:uLnTx/>
                <a:uFillTx/>
                <a:latin typeface="Calibri" panose="020F0502020204030204"/>
                <a:ea typeface="+mn-ea"/>
                <a:cs typeface="Arial" panose="020B0604020202020204" pitchFamily="34" charset="0"/>
              </a:rPr>
              <a:t>Computer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4">
                    <a:lumMod val="50000"/>
                  </a:schemeClr>
                </a:solidFill>
                <a:effectLst/>
                <a:uLnTx/>
                <a:uFillTx/>
                <a:latin typeface="Calibri" panose="020F0502020204030204"/>
                <a:ea typeface="+mn-ea"/>
                <a:cs typeface="Arial" panose="020B0604020202020204" pitchFamily="34" charset="0"/>
              </a:rPr>
              <a:t>Benchmarks</a:t>
            </a:r>
          </a:p>
        </p:txBody>
      </p:sp>
      <p:sp>
        <p:nvSpPr>
          <p:cNvPr id="43" name="Rectangle 42"/>
          <p:cNvSpPr/>
          <p:nvPr/>
        </p:nvSpPr>
        <p:spPr>
          <a:xfrm>
            <a:off x="989678" y="3550594"/>
            <a:ext cx="299723" cy="1271667"/>
          </a:xfrm>
          <a:prstGeom prst="rect">
            <a:avLst/>
          </a:prstGeom>
          <a:pattFill prst="wave">
            <a:fgClr>
              <a:srgbClr val="60463A"/>
            </a:fgClr>
            <a:bgClr>
              <a:srgbClr val="252C25"/>
            </a:bgClr>
          </a:pattFill>
          <a:ln w="28575">
            <a:solidFill>
              <a:srgbClr val="9A802D"/>
            </a:solidFill>
          </a:ln>
        </p:spPr>
        <p:txBody>
          <a:bodyPr vert="vert" wrap="square" rtlCol="0">
            <a:spAutoFit/>
          </a:bodyPr>
          <a:lstStyle/>
          <a:p>
            <a:pPr algn="ctr"/>
            <a:endParaRPr lang="en-US" sz="1200" b="1">
              <a:solidFill>
                <a:schemeClr val="bg1"/>
              </a:solidFill>
              <a:latin typeface="Calibri" panose="020F0502020204030204"/>
            </a:endParaRPr>
          </a:p>
        </p:txBody>
      </p:sp>
      <p:sp>
        <p:nvSpPr>
          <p:cNvPr id="44" name="TextBox 43"/>
          <p:cNvSpPr txBox="1"/>
          <p:nvPr/>
        </p:nvSpPr>
        <p:spPr>
          <a:xfrm>
            <a:off x="939296" y="3573003"/>
            <a:ext cx="369332" cy="1136006"/>
          </a:xfrm>
          <a:prstGeom prst="rect">
            <a:avLst/>
          </a:prstGeom>
          <a:noFill/>
        </p:spPr>
        <p:txBody>
          <a:bodyPr vert="vert"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Calibri" panose="020F0502020204030204"/>
                <a:ea typeface="+mn-ea"/>
                <a:cs typeface="Arial" panose="020B0604020202020204" pitchFamily="34" charset="0"/>
              </a:rPr>
              <a:t>Response Time</a:t>
            </a:r>
          </a:p>
        </p:txBody>
      </p:sp>
      <p:sp>
        <p:nvSpPr>
          <p:cNvPr id="74" name="TextBox 73"/>
          <p:cNvSpPr txBox="1"/>
          <p:nvPr/>
        </p:nvSpPr>
        <p:spPr>
          <a:xfrm>
            <a:off x="1052208" y="4865129"/>
            <a:ext cx="23756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t</a:t>
            </a:r>
            <a:endParaRPr kumimoji="0" lang="en-US" sz="1200" b="1" i="0" u="none" strike="noStrike" kern="1200" cap="none" spc="0" normalizeH="0" baseline="-25000" noProof="0">
              <a:ln>
                <a:noFill/>
              </a:ln>
              <a:solidFill>
                <a:schemeClr val="bg2">
                  <a:lumMod val="90000"/>
                </a:schemeClr>
              </a:solidFill>
              <a:effectLst/>
              <a:uLnTx/>
              <a:uFillTx/>
              <a:latin typeface="Calibri" panose="020F0502020204030204"/>
              <a:ea typeface="+mn-ea"/>
              <a:cs typeface="+mn-cs"/>
            </a:endParaRPr>
          </a:p>
        </p:txBody>
      </p:sp>
      <p:sp>
        <p:nvSpPr>
          <p:cNvPr id="89" name="Rectangle 88"/>
          <p:cNvSpPr/>
          <p:nvPr/>
        </p:nvSpPr>
        <p:spPr>
          <a:xfrm>
            <a:off x="1554757" y="3551744"/>
            <a:ext cx="295350" cy="1637588"/>
          </a:xfrm>
          <a:prstGeom prst="rect">
            <a:avLst/>
          </a:prstGeom>
          <a:pattFill prst="wave">
            <a:fgClr>
              <a:srgbClr val="60463A"/>
            </a:fgClr>
            <a:bgClr>
              <a:srgbClr val="252C25"/>
            </a:bgClr>
          </a:pattFill>
          <a:ln w="28575">
            <a:solidFill>
              <a:srgbClr val="9A802D"/>
            </a:solidFill>
          </a:ln>
        </p:spPr>
        <p:txBody>
          <a:bodyPr vert="vert" wrap="square" rtlCol="0">
            <a:spAutoFit/>
          </a:bodyPr>
          <a:lstStyle/>
          <a:p>
            <a:pPr algn="ctr"/>
            <a:endParaRPr lang="en-US" sz="1200" b="1">
              <a:solidFill>
                <a:schemeClr val="bg1"/>
              </a:solidFill>
              <a:latin typeface="Calibri" panose="020F0502020204030204"/>
            </a:endParaRPr>
          </a:p>
        </p:txBody>
      </p:sp>
      <p:sp>
        <p:nvSpPr>
          <p:cNvPr id="90" name="TextBox 89"/>
          <p:cNvSpPr txBox="1"/>
          <p:nvPr/>
        </p:nvSpPr>
        <p:spPr>
          <a:xfrm>
            <a:off x="1495207" y="3573003"/>
            <a:ext cx="369332" cy="858776"/>
          </a:xfrm>
          <a:prstGeom prst="rect">
            <a:avLst/>
          </a:prstGeom>
          <a:noFill/>
        </p:spPr>
        <p:txBody>
          <a:bodyPr vert="vert"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Calibri" panose="020F0502020204030204"/>
                <a:ea typeface="+mn-ea"/>
                <a:cs typeface="+mn-cs"/>
              </a:rPr>
              <a:t>Utilization</a:t>
            </a:r>
          </a:p>
        </p:txBody>
      </p:sp>
      <p:sp>
        <p:nvSpPr>
          <p:cNvPr id="91" name="TextBox 90"/>
          <p:cNvSpPr txBox="1"/>
          <p:nvPr/>
        </p:nvSpPr>
        <p:spPr>
          <a:xfrm>
            <a:off x="1509789" y="5220722"/>
            <a:ext cx="34336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Hz</a:t>
            </a:r>
          </a:p>
        </p:txBody>
      </p:sp>
      <p:sp>
        <p:nvSpPr>
          <p:cNvPr id="70" name="Rectangle 69"/>
          <p:cNvSpPr/>
          <p:nvPr/>
        </p:nvSpPr>
        <p:spPr>
          <a:xfrm>
            <a:off x="2094050" y="3549114"/>
            <a:ext cx="286712" cy="1923480"/>
          </a:xfrm>
          <a:prstGeom prst="rect">
            <a:avLst/>
          </a:prstGeom>
          <a:pattFill prst="wave">
            <a:fgClr>
              <a:srgbClr val="60463A"/>
            </a:fgClr>
            <a:bgClr>
              <a:srgbClr val="252C25"/>
            </a:bgClr>
          </a:pattFill>
          <a:ln w="28575">
            <a:solidFill>
              <a:srgbClr val="9A802D"/>
            </a:solidFill>
          </a:ln>
        </p:spPr>
        <p:txBody>
          <a:bodyPr vert="vert" wrap="square" rtlCol="0">
            <a:spAutoFit/>
          </a:bodyPr>
          <a:lstStyle/>
          <a:p>
            <a:pPr algn="ctr"/>
            <a:endParaRPr lang="en-US" sz="1200" b="1">
              <a:solidFill>
                <a:schemeClr val="bg1"/>
              </a:solidFill>
              <a:latin typeface="Calibri" panose="020F0502020204030204"/>
            </a:endParaRPr>
          </a:p>
        </p:txBody>
      </p:sp>
      <p:sp>
        <p:nvSpPr>
          <p:cNvPr id="73" name="TextBox 72"/>
          <p:cNvSpPr txBox="1"/>
          <p:nvPr/>
        </p:nvSpPr>
        <p:spPr>
          <a:xfrm>
            <a:off x="2124503" y="5545227"/>
            <a:ext cx="23756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t</a:t>
            </a:r>
          </a:p>
        </p:txBody>
      </p:sp>
      <p:sp>
        <p:nvSpPr>
          <p:cNvPr id="65" name="TextBox 64"/>
          <p:cNvSpPr txBox="1"/>
          <p:nvPr/>
        </p:nvSpPr>
        <p:spPr>
          <a:xfrm>
            <a:off x="2021779" y="3573002"/>
            <a:ext cx="369332" cy="1280428"/>
          </a:xfrm>
          <a:prstGeom prst="rect">
            <a:avLst/>
          </a:prstGeom>
          <a:noFill/>
        </p:spPr>
        <p:txBody>
          <a:bodyPr vert="vert"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Calibri" panose="020F0502020204030204"/>
                <a:ea typeface="+mn-ea"/>
                <a:cs typeface="Arial" panose="020B0604020202020204" pitchFamily="34" charset="0"/>
              </a:rPr>
              <a:t>Data </a:t>
            </a:r>
            <a:r>
              <a:rPr kumimoji="0" lang="en-US" sz="1200" b="1" i="0" u="none" strike="noStrike" kern="1200" cap="none" spc="0" normalizeH="0" baseline="0" noProof="0">
                <a:ln>
                  <a:noFill/>
                </a:ln>
                <a:solidFill>
                  <a:schemeClr val="bg1"/>
                </a:solidFill>
                <a:effectLst/>
                <a:uLnTx/>
                <a:uFillTx/>
                <a:latin typeface="Calibri" panose="020F0502020204030204"/>
                <a:ea typeface="+mn-ea"/>
                <a:cs typeface="+mn-cs"/>
              </a:rPr>
              <a:t>Availability</a:t>
            </a:r>
            <a:endParaRPr kumimoji="0" lang="en-US" sz="1200" b="1" i="0" u="none" strike="noStrike" kern="1200" cap="none" spc="0" normalizeH="0" baseline="0" noProof="0">
              <a:ln>
                <a:noFill/>
              </a:ln>
              <a:solidFill>
                <a:schemeClr val="bg1"/>
              </a:solidFill>
              <a:effectLst/>
              <a:uLnTx/>
              <a:uFillTx/>
              <a:latin typeface="Calibri" panose="020F0502020204030204"/>
              <a:ea typeface="+mn-ea"/>
              <a:cs typeface="Arial" panose="020B0604020202020204" pitchFamily="34" charset="0"/>
            </a:endParaRPr>
          </a:p>
        </p:txBody>
      </p:sp>
      <p:sp>
        <p:nvSpPr>
          <p:cNvPr id="86" name="TextBox 85"/>
          <p:cNvSpPr txBox="1"/>
          <p:nvPr/>
        </p:nvSpPr>
        <p:spPr>
          <a:xfrm>
            <a:off x="2592272" y="5888504"/>
            <a:ext cx="4780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MHz</a:t>
            </a:r>
          </a:p>
        </p:txBody>
      </p:sp>
      <p:sp>
        <p:nvSpPr>
          <p:cNvPr id="64" name="Rectangle 63"/>
          <p:cNvSpPr/>
          <p:nvPr/>
        </p:nvSpPr>
        <p:spPr>
          <a:xfrm>
            <a:off x="2657853" y="3551743"/>
            <a:ext cx="301283" cy="2245356"/>
          </a:xfrm>
          <a:prstGeom prst="rect">
            <a:avLst/>
          </a:prstGeom>
          <a:pattFill prst="wave">
            <a:fgClr>
              <a:srgbClr val="60463A"/>
            </a:fgClr>
            <a:bgClr>
              <a:srgbClr val="252C25"/>
            </a:bgClr>
          </a:pattFill>
          <a:ln w="28575">
            <a:solidFill>
              <a:srgbClr val="9A802D"/>
            </a:solidFill>
          </a:ln>
        </p:spPr>
        <p:txBody>
          <a:bodyPr vert="vert" wrap="square" rtlCol="0">
            <a:spAutoFit/>
          </a:bodyPr>
          <a:lstStyle/>
          <a:p>
            <a:pPr algn="ctr"/>
            <a:endParaRPr lang="en-US" sz="1200" b="1">
              <a:solidFill>
                <a:schemeClr val="bg1"/>
              </a:solidFill>
              <a:latin typeface="Calibri" panose="020F0502020204030204"/>
            </a:endParaRPr>
          </a:p>
        </p:txBody>
      </p:sp>
      <p:sp>
        <p:nvSpPr>
          <p:cNvPr id="10" name="TextBox 9">
            <a:extLst>
              <a:ext uri="{FF2B5EF4-FFF2-40B4-BE49-F238E27FC236}">
                <a16:creationId xmlns:a16="http://schemas.microsoft.com/office/drawing/2014/main" id="{750D7B8C-46FA-EF72-2835-9F61B2B7182C}"/>
              </a:ext>
            </a:extLst>
          </p:cNvPr>
          <p:cNvSpPr txBox="1"/>
          <p:nvPr/>
        </p:nvSpPr>
        <p:spPr>
          <a:xfrm>
            <a:off x="2617294" y="3573003"/>
            <a:ext cx="369332" cy="1092679"/>
          </a:xfrm>
          <a:prstGeom prst="rect">
            <a:avLst/>
          </a:prstGeom>
          <a:noFill/>
        </p:spPr>
        <p:txBody>
          <a:bodyPr vert="vert"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Calibri" panose="020F0502020204030204"/>
                <a:ea typeface="+mn-ea"/>
                <a:cs typeface="Arial" panose="020B0604020202020204" pitchFamily="34" charset="0"/>
              </a:rPr>
              <a:t>Transmission</a:t>
            </a:r>
          </a:p>
        </p:txBody>
      </p:sp>
      <p:sp>
        <p:nvSpPr>
          <p:cNvPr id="82" name="Rectangle 81"/>
          <p:cNvSpPr/>
          <p:nvPr/>
        </p:nvSpPr>
        <p:spPr>
          <a:xfrm>
            <a:off x="3335018" y="3551743"/>
            <a:ext cx="286712" cy="2660086"/>
          </a:xfrm>
          <a:prstGeom prst="rect">
            <a:avLst/>
          </a:prstGeom>
          <a:pattFill prst="wave">
            <a:fgClr>
              <a:srgbClr val="60463A"/>
            </a:fgClr>
            <a:bgClr>
              <a:srgbClr val="252C25"/>
            </a:bgClr>
          </a:pattFill>
          <a:ln w="28575">
            <a:solidFill>
              <a:srgbClr val="9A802D"/>
            </a:solidFill>
          </a:ln>
        </p:spPr>
        <p:txBody>
          <a:bodyPr vert="vert" wrap="square" rtlCol="0">
            <a:spAutoFit/>
          </a:bodyPr>
          <a:lstStyle/>
          <a:p>
            <a:pPr algn="ctr"/>
            <a:endParaRPr lang="en-US" sz="1200" b="1">
              <a:solidFill>
                <a:schemeClr val="bg1"/>
              </a:solidFill>
              <a:latin typeface="Calibri" panose="020F0502020204030204"/>
            </a:endParaRPr>
          </a:p>
        </p:txBody>
      </p:sp>
      <p:sp>
        <p:nvSpPr>
          <p:cNvPr id="87" name="TextBox 86"/>
          <p:cNvSpPr txBox="1"/>
          <p:nvPr/>
        </p:nvSpPr>
        <p:spPr>
          <a:xfrm>
            <a:off x="3220244" y="6188451"/>
            <a:ext cx="61657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Mbit/s</a:t>
            </a:r>
          </a:p>
        </p:txBody>
      </p:sp>
      <p:sp>
        <p:nvSpPr>
          <p:cNvPr id="12" name="TextBox 11">
            <a:extLst>
              <a:ext uri="{FF2B5EF4-FFF2-40B4-BE49-F238E27FC236}">
                <a16:creationId xmlns:a16="http://schemas.microsoft.com/office/drawing/2014/main" id="{6FB03DA5-0FA7-1F58-0C56-8745BC1681E2}"/>
              </a:ext>
            </a:extLst>
          </p:cNvPr>
          <p:cNvSpPr txBox="1"/>
          <p:nvPr/>
        </p:nvSpPr>
        <p:spPr>
          <a:xfrm>
            <a:off x="3271748" y="3573003"/>
            <a:ext cx="369332" cy="997385"/>
          </a:xfrm>
          <a:prstGeom prst="rect">
            <a:avLst/>
          </a:prstGeom>
          <a:noFill/>
        </p:spPr>
        <p:txBody>
          <a:bodyPr vert="vert"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Calibri" panose="020F0502020204030204"/>
                <a:ea typeface="+mn-ea"/>
                <a:cs typeface="+mn-cs"/>
              </a:rPr>
              <a:t>Bandwidth</a:t>
            </a:r>
            <a:endParaRPr kumimoji="0" lang="en-US" sz="1200" b="1" i="0" u="none" strike="noStrike" kern="1200" cap="none" spc="0" normalizeH="0" baseline="0" noProof="0">
              <a:ln>
                <a:noFill/>
              </a:ln>
              <a:solidFill>
                <a:schemeClr val="bg1"/>
              </a:solidFill>
              <a:effectLst/>
              <a:uLnTx/>
              <a:uFillTx/>
              <a:latin typeface="Calibri" panose="020F0502020204030204"/>
              <a:ea typeface="+mn-ea"/>
              <a:cs typeface="Arial" panose="020B0604020202020204" pitchFamily="34" charset="0"/>
            </a:endParaRPr>
          </a:p>
        </p:txBody>
      </p:sp>
      <p:sp>
        <p:nvSpPr>
          <p:cNvPr id="2" name="TextBox 1"/>
          <p:cNvSpPr txBox="1"/>
          <p:nvPr/>
        </p:nvSpPr>
        <p:spPr>
          <a:xfrm>
            <a:off x="332944" y="4570389"/>
            <a:ext cx="49648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Kbps</a:t>
            </a:r>
          </a:p>
        </p:txBody>
      </p:sp>
      <p:sp>
        <p:nvSpPr>
          <p:cNvPr id="21" name="Oval 20">
            <a:extLst>
              <a:ext uri="{FF2B5EF4-FFF2-40B4-BE49-F238E27FC236}">
                <a16:creationId xmlns:a16="http://schemas.microsoft.com/office/drawing/2014/main" id="{D6C014DD-80C9-E506-194D-44D614940B17}"/>
              </a:ext>
            </a:extLst>
          </p:cNvPr>
          <p:cNvSpPr/>
          <p:nvPr/>
        </p:nvSpPr>
        <p:spPr>
          <a:xfrm rot="1702265">
            <a:off x="27061" y="5250276"/>
            <a:ext cx="4045600" cy="589902"/>
          </a:xfrm>
          <a:prstGeom prst="ellipse">
            <a:avLst/>
          </a:prstGeom>
          <a:noFill/>
          <a:ln w="31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F105D4D8-78A5-43E3-EC96-34A73437C8EF}"/>
              </a:ext>
            </a:extLst>
          </p:cNvPr>
          <p:cNvSpPr txBox="1"/>
          <p:nvPr/>
        </p:nvSpPr>
        <p:spPr>
          <a:xfrm>
            <a:off x="6605270" y="1784261"/>
            <a:ext cx="1158324" cy="391716"/>
          </a:xfrm>
          <a:prstGeom prst="rect">
            <a:avLst/>
          </a:prstGeom>
          <a:solidFill>
            <a:srgbClr val="6E814C"/>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E7E6E6"/>
                </a:solidFill>
                <a:effectLst/>
                <a:uLnTx/>
                <a:uFillTx/>
                <a:latin typeface="Calibri" panose="020F0502020204030204"/>
                <a:ea typeface="+mn-ea"/>
                <a:cs typeface="Arial" panose="020B0604020202020204" pitchFamily="34" charset="0"/>
              </a:rPr>
              <a:t>Measure of Effectiveness</a:t>
            </a:r>
          </a:p>
        </p:txBody>
      </p:sp>
      <p:sp>
        <p:nvSpPr>
          <p:cNvPr id="23" name="TextBox 22">
            <a:extLst>
              <a:ext uri="{FF2B5EF4-FFF2-40B4-BE49-F238E27FC236}">
                <a16:creationId xmlns:a16="http://schemas.microsoft.com/office/drawing/2014/main" id="{501DCC57-3631-FAAE-A20D-BFBE0BD65B85}"/>
              </a:ext>
            </a:extLst>
          </p:cNvPr>
          <p:cNvSpPr txBox="1"/>
          <p:nvPr/>
        </p:nvSpPr>
        <p:spPr>
          <a:xfrm>
            <a:off x="5294346" y="3004840"/>
            <a:ext cx="1475055" cy="23083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E7E6E6"/>
                </a:solidFill>
                <a:effectLst/>
                <a:uLnTx/>
                <a:uFillTx/>
                <a:latin typeface="Calibri" panose="020F0502020204030204"/>
                <a:ea typeface="+mn-ea"/>
                <a:cs typeface="Arial" panose="020B0604020202020204" pitchFamily="34" charset="0"/>
              </a:rPr>
              <a:t>Measures of Performance</a:t>
            </a:r>
          </a:p>
        </p:txBody>
      </p:sp>
      <p:sp>
        <p:nvSpPr>
          <p:cNvPr id="24" name="TextBox 23">
            <a:extLst>
              <a:ext uri="{FF2B5EF4-FFF2-40B4-BE49-F238E27FC236}">
                <a16:creationId xmlns:a16="http://schemas.microsoft.com/office/drawing/2014/main" id="{4E9ACD89-52A5-983B-0B9E-A374CE8A783B}"/>
              </a:ext>
            </a:extLst>
          </p:cNvPr>
          <p:cNvSpPr txBox="1"/>
          <p:nvPr/>
        </p:nvSpPr>
        <p:spPr>
          <a:xfrm>
            <a:off x="5213183" y="5734810"/>
            <a:ext cx="60465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chemeClr val="bg2">
                    <a:lumMod val="90000"/>
                  </a:schemeClr>
                </a:solidFill>
                <a:effectLst/>
                <a:uLnTx/>
                <a:uFillTx/>
                <a:latin typeface="Calibri" panose="020F0502020204030204"/>
                <a:ea typeface="+mn-ea"/>
                <a:cs typeface="Arial" panose="020B0604020202020204" pitchFamily="34" charset="0"/>
              </a:rPr>
              <a:t>Metrics</a:t>
            </a:r>
          </a:p>
        </p:txBody>
      </p:sp>
      <p:sp>
        <p:nvSpPr>
          <p:cNvPr id="25" name="Left Brace 24">
            <a:extLst>
              <a:ext uri="{FF2B5EF4-FFF2-40B4-BE49-F238E27FC236}">
                <a16:creationId xmlns:a16="http://schemas.microsoft.com/office/drawing/2014/main" id="{2D261F50-6620-79A2-A8FF-F7B9383833F9}"/>
              </a:ext>
            </a:extLst>
          </p:cNvPr>
          <p:cNvSpPr/>
          <p:nvPr/>
        </p:nvSpPr>
        <p:spPr>
          <a:xfrm rot="5400000">
            <a:off x="5797126" y="1050740"/>
            <a:ext cx="633777" cy="3936382"/>
          </a:xfrm>
          <a:prstGeom prst="leftBrace">
            <a:avLst>
              <a:gd name="adj1" fmla="val 8333"/>
              <a:gd name="adj2" fmla="val 48748"/>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A454899-F957-8168-494F-FD5E87BE8BD9}"/>
              </a:ext>
            </a:extLst>
          </p:cNvPr>
          <p:cNvSpPr/>
          <p:nvPr/>
        </p:nvSpPr>
        <p:spPr>
          <a:xfrm>
            <a:off x="5090051" y="1784261"/>
            <a:ext cx="1555120" cy="854955"/>
          </a:xfrm>
          <a:prstGeom prst="rect">
            <a:avLst/>
          </a:prstGeom>
          <a:solidFill>
            <a:srgbClr val="717467"/>
          </a:solidFill>
          <a:ln w="28575">
            <a:solidFill>
              <a:srgbClr val="6E81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FA107ED2-8A45-F2B7-7D06-58E1E70BA1BF}"/>
              </a:ext>
            </a:extLst>
          </p:cNvPr>
          <p:cNvSpPr txBox="1"/>
          <p:nvPr/>
        </p:nvSpPr>
        <p:spPr>
          <a:xfrm>
            <a:off x="5294346" y="1907623"/>
            <a:ext cx="1146527" cy="58757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Enhanced TDL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Communications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System Traffic</a:t>
            </a:r>
          </a:p>
        </p:txBody>
      </p:sp>
      <p:sp>
        <p:nvSpPr>
          <p:cNvPr id="77" name="TextBox 76">
            <a:extLst>
              <a:ext uri="{FF2B5EF4-FFF2-40B4-BE49-F238E27FC236}">
                <a16:creationId xmlns:a16="http://schemas.microsoft.com/office/drawing/2014/main" id="{CCF89A17-05B7-B3F6-F02A-C029892D97ED}"/>
              </a:ext>
            </a:extLst>
          </p:cNvPr>
          <p:cNvSpPr txBox="1"/>
          <p:nvPr/>
        </p:nvSpPr>
        <p:spPr>
          <a:xfrm>
            <a:off x="4785708" y="3559133"/>
            <a:ext cx="369332" cy="1238787"/>
          </a:xfrm>
          <a:prstGeom prst="rect">
            <a:avLst/>
          </a:prstGeom>
          <a:pattFill prst="wave">
            <a:fgClr>
              <a:srgbClr val="60463A"/>
            </a:fgClr>
            <a:bgClr>
              <a:srgbClr val="252C25"/>
            </a:bgClr>
          </a:pattFill>
          <a:ln w="28575">
            <a:solidFill>
              <a:srgbClr val="9A802D"/>
            </a:solidFill>
          </a:ln>
        </p:spPr>
        <p:txBody>
          <a:bodyPr vert="vert" wrap="square" rtlCol="0">
            <a:spAutoFit/>
          </a:bodyPr>
          <a:lstStyle>
            <a:defPPr>
              <a:defRPr lang="en-US"/>
            </a:defPPr>
            <a:lvl1pPr algn="ctr">
              <a:defRPr sz="1200" b="1">
                <a:solidFill>
                  <a:schemeClr val="bg1"/>
                </a:solidFill>
                <a:latin typeface="Calibri" panose="020F0502020204030204"/>
              </a:defRPr>
            </a:lvl1pPr>
          </a:lstStyle>
          <a:p>
            <a:endParaRPr lang="en-US"/>
          </a:p>
        </p:txBody>
      </p:sp>
      <p:sp>
        <p:nvSpPr>
          <p:cNvPr id="78" name="TextBox 77">
            <a:extLst>
              <a:ext uri="{FF2B5EF4-FFF2-40B4-BE49-F238E27FC236}">
                <a16:creationId xmlns:a16="http://schemas.microsoft.com/office/drawing/2014/main" id="{F82311CF-D78A-AA7A-DB8F-60C278657F8B}"/>
              </a:ext>
            </a:extLst>
          </p:cNvPr>
          <p:cNvSpPr txBox="1"/>
          <p:nvPr/>
        </p:nvSpPr>
        <p:spPr>
          <a:xfrm>
            <a:off x="4898181" y="4840428"/>
            <a:ext cx="3545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dB</a:t>
            </a:r>
            <a:endParaRPr kumimoji="0" lang="en-US" sz="1200" b="1" i="0" u="none" strike="noStrike" kern="1200" cap="none" spc="0" normalizeH="0" baseline="-25000" noProof="0">
              <a:ln>
                <a:noFill/>
              </a:ln>
              <a:solidFill>
                <a:schemeClr val="bg2">
                  <a:lumMod val="90000"/>
                </a:schemeClr>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7B86AFAA-8A9C-4EE1-0DD3-117E860B8154}"/>
              </a:ext>
            </a:extLst>
          </p:cNvPr>
          <p:cNvSpPr/>
          <p:nvPr/>
        </p:nvSpPr>
        <p:spPr>
          <a:xfrm>
            <a:off x="5401589" y="3538052"/>
            <a:ext cx="295854" cy="1623862"/>
          </a:xfrm>
          <a:prstGeom prst="rect">
            <a:avLst/>
          </a:prstGeom>
          <a:pattFill prst="wave">
            <a:fgClr>
              <a:srgbClr val="60463A"/>
            </a:fgClr>
            <a:bgClr>
              <a:srgbClr val="252C25"/>
            </a:bgClr>
          </a:pattFill>
          <a:ln w="28575">
            <a:solidFill>
              <a:srgbClr val="9A802D"/>
            </a:solidFill>
          </a:ln>
        </p:spPr>
        <p:txBody>
          <a:bodyPr vert="vert" wrap="square" rtlCol="0">
            <a:spAutoFit/>
          </a:bodyPr>
          <a:lstStyle/>
          <a:p>
            <a:pPr algn="ctr"/>
            <a:endParaRPr lang="en-US" sz="1200" b="1">
              <a:solidFill>
                <a:schemeClr val="bg1"/>
              </a:solidFill>
              <a:latin typeface="Calibri" panose="020F0502020204030204"/>
            </a:endParaRPr>
          </a:p>
        </p:txBody>
      </p:sp>
      <p:sp>
        <p:nvSpPr>
          <p:cNvPr id="72" name="TextBox 71">
            <a:extLst>
              <a:ext uri="{FF2B5EF4-FFF2-40B4-BE49-F238E27FC236}">
                <a16:creationId xmlns:a16="http://schemas.microsoft.com/office/drawing/2014/main" id="{EB9A185B-0A44-5745-9CCA-7BA6BAD9FF92}"/>
              </a:ext>
            </a:extLst>
          </p:cNvPr>
          <p:cNvSpPr txBox="1"/>
          <p:nvPr/>
        </p:nvSpPr>
        <p:spPr>
          <a:xfrm>
            <a:off x="5342567" y="3559133"/>
            <a:ext cx="369332" cy="851577"/>
          </a:xfrm>
          <a:prstGeom prst="rect">
            <a:avLst/>
          </a:prstGeom>
          <a:noFill/>
        </p:spPr>
        <p:txBody>
          <a:bodyPr vert="vert"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Calibri" panose="020F0502020204030204"/>
                <a:ea typeface="+mn-ea"/>
                <a:cs typeface="+mn-cs"/>
              </a:rPr>
              <a:t>Antenna</a:t>
            </a:r>
          </a:p>
        </p:txBody>
      </p:sp>
      <p:sp>
        <p:nvSpPr>
          <p:cNvPr id="75" name="TextBox 74">
            <a:extLst>
              <a:ext uri="{FF2B5EF4-FFF2-40B4-BE49-F238E27FC236}">
                <a16:creationId xmlns:a16="http://schemas.microsoft.com/office/drawing/2014/main" id="{7E1B484D-48E7-D477-1FC8-A52859C80DC8}"/>
              </a:ext>
            </a:extLst>
          </p:cNvPr>
          <p:cNvSpPr txBox="1"/>
          <p:nvPr/>
        </p:nvSpPr>
        <p:spPr>
          <a:xfrm>
            <a:off x="5444548" y="5148670"/>
            <a:ext cx="30970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m</a:t>
            </a:r>
          </a:p>
        </p:txBody>
      </p:sp>
      <p:sp>
        <p:nvSpPr>
          <p:cNvPr id="68" name="TextBox 67">
            <a:extLst>
              <a:ext uri="{FF2B5EF4-FFF2-40B4-BE49-F238E27FC236}">
                <a16:creationId xmlns:a16="http://schemas.microsoft.com/office/drawing/2014/main" id="{1DAB7255-76B3-ECCA-8053-D11EF41A0C02}"/>
              </a:ext>
            </a:extLst>
          </p:cNvPr>
          <p:cNvSpPr txBox="1"/>
          <p:nvPr/>
        </p:nvSpPr>
        <p:spPr>
          <a:xfrm>
            <a:off x="4174553" y="3559133"/>
            <a:ext cx="369332" cy="993671"/>
          </a:xfrm>
          <a:prstGeom prst="rect">
            <a:avLst/>
          </a:prstGeom>
          <a:pattFill prst="wave">
            <a:fgClr>
              <a:srgbClr val="60463A"/>
            </a:fgClr>
            <a:bgClr>
              <a:srgbClr val="252C25"/>
            </a:bgClr>
          </a:pattFill>
          <a:ln w="28575">
            <a:solidFill>
              <a:srgbClr val="9A802D"/>
            </a:solidFill>
          </a:ln>
        </p:spPr>
        <p:txBody>
          <a:bodyPr vert="vert" wrap="square" rtlCol="0">
            <a:spAutoFit/>
          </a:bodyPr>
          <a:lstStyle>
            <a:defPPr>
              <a:defRPr lang="en-US"/>
            </a:defPPr>
            <a:lvl1pPr algn="ctr">
              <a:defRPr sz="1200" b="1">
                <a:solidFill>
                  <a:schemeClr val="bg1"/>
                </a:solidFill>
                <a:latin typeface="Calibri" panose="020F0502020204030204"/>
              </a:defRPr>
            </a:lvl1pPr>
          </a:lstStyle>
          <a:p>
            <a:endParaRPr lang="en-US"/>
          </a:p>
        </p:txBody>
      </p:sp>
      <p:sp>
        <p:nvSpPr>
          <p:cNvPr id="69" name="TextBox 68">
            <a:extLst>
              <a:ext uri="{FF2B5EF4-FFF2-40B4-BE49-F238E27FC236}">
                <a16:creationId xmlns:a16="http://schemas.microsoft.com/office/drawing/2014/main" id="{7B664059-E659-4B53-4FCA-77D8E87BB24C}"/>
              </a:ext>
            </a:extLst>
          </p:cNvPr>
          <p:cNvSpPr txBox="1"/>
          <p:nvPr/>
        </p:nvSpPr>
        <p:spPr>
          <a:xfrm>
            <a:off x="4177691" y="4548158"/>
            <a:ext cx="32412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W</a:t>
            </a:r>
          </a:p>
        </p:txBody>
      </p:sp>
      <p:sp>
        <p:nvSpPr>
          <p:cNvPr id="50" name="Rectangle 49">
            <a:extLst>
              <a:ext uri="{FF2B5EF4-FFF2-40B4-BE49-F238E27FC236}">
                <a16:creationId xmlns:a16="http://schemas.microsoft.com/office/drawing/2014/main" id="{D7B5139E-59D6-6E10-63E8-7D970EF3DDAD}"/>
              </a:ext>
            </a:extLst>
          </p:cNvPr>
          <p:cNvSpPr/>
          <p:nvPr/>
        </p:nvSpPr>
        <p:spPr>
          <a:xfrm>
            <a:off x="5941801" y="3535444"/>
            <a:ext cx="287200" cy="1907358"/>
          </a:xfrm>
          <a:prstGeom prst="rect">
            <a:avLst/>
          </a:prstGeom>
          <a:pattFill prst="wave">
            <a:fgClr>
              <a:srgbClr val="60463A"/>
            </a:fgClr>
            <a:bgClr>
              <a:srgbClr val="252C25"/>
            </a:bgClr>
          </a:pattFill>
          <a:ln w="28575">
            <a:solidFill>
              <a:srgbClr val="9A802D"/>
            </a:solidFill>
          </a:ln>
        </p:spPr>
        <p:txBody>
          <a:bodyPr vert="vert" wrap="square" rtlCol="0">
            <a:spAutoFit/>
          </a:bodyPr>
          <a:lstStyle/>
          <a:p>
            <a:pPr algn="ctr"/>
            <a:endParaRPr lang="en-US" sz="1200" b="1">
              <a:solidFill>
                <a:schemeClr val="bg1"/>
              </a:solidFill>
              <a:latin typeface="Calibri" panose="020F0502020204030204"/>
            </a:endParaRPr>
          </a:p>
        </p:txBody>
      </p:sp>
      <p:sp>
        <p:nvSpPr>
          <p:cNvPr id="51" name="TextBox 50">
            <a:extLst>
              <a:ext uri="{FF2B5EF4-FFF2-40B4-BE49-F238E27FC236}">
                <a16:creationId xmlns:a16="http://schemas.microsoft.com/office/drawing/2014/main" id="{679FD8D0-15AD-433F-1119-C90BC3663037}"/>
              </a:ext>
            </a:extLst>
          </p:cNvPr>
          <p:cNvSpPr txBox="1"/>
          <p:nvPr/>
        </p:nvSpPr>
        <p:spPr>
          <a:xfrm>
            <a:off x="5860621" y="5514826"/>
            <a:ext cx="47801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MHz</a:t>
            </a:r>
          </a:p>
        </p:txBody>
      </p:sp>
      <p:sp>
        <p:nvSpPr>
          <p:cNvPr id="66" name="TextBox 65">
            <a:extLst>
              <a:ext uri="{FF2B5EF4-FFF2-40B4-BE49-F238E27FC236}">
                <a16:creationId xmlns:a16="http://schemas.microsoft.com/office/drawing/2014/main" id="{380DC5F6-9DFD-1EDC-6793-7CFF80171CBA}"/>
              </a:ext>
            </a:extLst>
          </p:cNvPr>
          <p:cNvSpPr txBox="1"/>
          <p:nvPr/>
        </p:nvSpPr>
        <p:spPr>
          <a:xfrm>
            <a:off x="5870038" y="3559133"/>
            <a:ext cx="369332" cy="851577"/>
          </a:xfrm>
          <a:prstGeom prst="rect">
            <a:avLst/>
          </a:prstGeom>
          <a:noFill/>
        </p:spPr>
        <p:txBody>
          <a:bodyPr vert="vert"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Calibri" panose="020F0502020204030204"/>
                <a:ea typeface="+mn-ea"/>
                <a:cs typeface="Arial" panose="020B0604020202020204" pitchFamily="34" charset="0"/>
              </a:rPr>
              <a:t>Frequency</a:t>
            </a:r>
          </a:p>
        </p:txBody>
      </p:sp>
      <p:sp>
        <p:nvSpPr>
          <p:cNvPr id="42" name="TextBox 41">
            <a:extLst>
              <a:ext uri="{FF2B5EF4-FFF2-40B4-BE49-F238E27FC236}">
                <a16:creationId xmlns:a16="http://schemas.microsoft.com/office/drawing/2014/main" id="{E820C743-3BBD-BB10-D4A2-1930B648B6AB}"/>
              </a:ext>
            </a:extLst>
          </p:cNvPr>
          <p:cNvSpPr txBox="1"/>
          <p:nvPr/>
        </p:nvSpPr>
        <p:spPr>
          <a:xfrm>
            <a:off x="6440873" y="5855225"/>
            <a:ext cx="49648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Kbps</a:t>
            </a:r>
          </a:p>
        </p:txBody>
      </p:sp>
      <p:sp>
        <p:nvSpPr>
          <p:cNvPr id="45" name="Rectangle 44">
            <a:extLst>
              <a:ext uri="{FF2B5EF4-FFF2-40B4-BE49-F238E27FC236}">
                <a16:creationId xmlns:a16="http://schemas.microsoft.com/office/drawing/2014/main" id="{009F86B4-9524-09EA-258E-E163575DAD92}"/>
              </a:ext>
            </a:extLst>
          </p:cNvPr>
          <p:cNvSpPr/>
          <p:nvPr/>
        </p:nvSpPr>
        <p:spPr>
          <a:xfrm>
            <a:off x="6506567" y="3538051"/>
            <a:ext cx="301797" cy="2226536"/>
          </a:xfrm>
          <a:prstGeom prst="rect">
            <a:avLst/>
          </a:prstGeom>
          <a:pattFill prst="wave">
            <a:fgClr>
              <a:srgbClr val="60463A"/>
            </a:fgClr>
            <a:bgClr>
              <a:srgbClr val="252C25"/>
            </a:bgClr>
          </a:pattFill>
          <a:ln w="28575">
            <a:solidFill>
              <a:srgbClr val="9A802D"/>
            </a:solidFill>
          </a:ln>
        </p:spPr>
        <p:txBody>
          <a:bodyPr vert="vert" wrap="square" rtlCol="0">
            <a:spAutoFit/>
          </a:bodyPr>
          <a:lstStyle/>
          <a:p>
            <a:pPr algn="ctr"/>
            <a:endParaRPr lang="en-US" sz="1200" b="1">
              <a:solidFill>
                <a:schemeClr val="bg1"/>
              </a:solidFill>
              <a:latin typeface="Calibri" panose="020F0502020204030204"/>
            </a:endParaRPr>
          </a:p>
        </p:txBody>
      </p:sp>
      <p:sp>
        <p:nvSpPr>
          <p:cNvPr id="48" name="TextBox 47">
            <a:extLst>
              <a:ext uri="{FF2B5EF4-FFF2-40B4-BE49-F238E27FC236}">
                <a16:creationId xmlns:a16="http://schemas.microsoft.com/office/drawing/2014/main" id="{AF97C31F-36E1-95EC-9C65-AADC5F288DDA}"/>
              </a:ext>
            </a:extLst>
          </p:cNvPr>
          <p:cNvSpPr txBox="1"/>
          <p:nvPr/>
        </p:nvSpPr>
        <p:spPr>
          <a:xfrm>
            <a:off x="6466568" y="3559133"/>
            <a:ext cx="369332" cy="1083521"/>
          </a:xfrm>
          <a:prstGeom prst="rect">
            <a:avLst/>
          </a:prstGeom>
          <a:noFill/>
        </p:spPr>
        <p:txBody>
          <a:bodyPr vert="vert"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Calibri" panose="020F0502020204030204"/>
                <a:ea typeface="+mn-ea"/>
                <a:cs typeface="Arial" panose="020B0604020202020204" pitchFamily="34" charset="0"/>
              </a:rPr>
              <a:t>Throughput</a:t>
            </a:r>
          </a:p>
        </p:txBody>
      </p:sp>
      <p:sp>
        <p:nvSpPr>
          <p:cNvPr id="37" name="Rectangle 36">
            <a:extLst>
              <a:ext uri="{FF2B5EF4-FFF2-40B4-BE49-F238E27FC236}">
                <a16:creationId xmlns:a16="http://schemas.microsoft.com/office/drawing/2014/main" id="{1DF0EE76-4389-8501-8E0A-7435F03F0E31}"/>
              </a:ext>
            </a:extLst>
          </p:cNvPr>
          <p:cNvSpPr/>
          <p:nvPr/>
        </p:nvSpPr>
        <p:spPr>
          <a:xfrm>
            <a:off x="7104112" y="3538051"/>
            <a:ext cx="287201" cy="2637789"/>
          </a:xfrm>
          <a:prstGeom prst="rect">
            <a:avLst/>
          </a:prstGeom>
          <a:pattFill prst="wave">
            <a:fgClr>
              <a:srgbClr val="60463A"/>
            </a:fgClr>
            <a:bgClr>
              <a:srgbClr val="252C25"/>
            </a:bgClr>
          </a:pattFill>
          <a:ln w="28575">
            <a:solidFill>
              <a:srgbClr val="9A802D"/>
            </a:solidFill>
          </a:ln>
        </p:spPr>
        <p:txBody>
          <a:bodyPr vert="vert" wrap="square" rtlCol="0">
            <a:spAutoFit/>
          </a:bodyPr>
          <a:lstStyle/>
          <a:p>
            <a:pPr algn="ctr"/>
            <a:endParaRPr lang="en-US" sz="1200" b="1">
              <a:solidFill>
                <a:schemeClr val="bg1"/>
              </a:solidFill>
              <a:latin typeface="Calibri" panose="020F0502020204030204"/>
            </a:endParaRPr>
          </a:p>
        </p:txBody>
      </p:sp>
      <p:sp>
        <p:nvSpPr>
          <p:cNvPr id="38" name="TextBox 37">
            <a:extLst>
              <a:ext uri="{FF2B5EF4-FFF2-40B4-BE49-F238E27FC236}">
                <a16:creationId xmlns:a16="http://schemas.microsoft.com/office/drawing/2014/main" id="{26A79DAE-4DB8-42C5-BED3-386C34ADA4E2}"/>
              </a:ext>
            </a:extLst>
          </p:cNvPr>
          <p:cNvSpPr txBox="1"/>
          <p:nvPr/>
        </p:nvSpPr>
        <p:spPr>
          <a:xfrm>
            <a:off x="7101479" y="6152726"/>
            <a:ext cx="3545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dB</a:t>
            </a:r>
          </a:p>
        </p:txBody>
      </p:sp>
      <p:sp>
        <p:nvSpPr>
          <p:cNvPr id="39" name="TextBox 38">
            <a:extLst>
              <a:ext uri="{FF2B5EF4-FFF2-40B4-BE49-F238E27FC236}">
                <a16:creationId xmlns:a16="http://schemas.microsoft.com/office/drawing/2014/main" id="{83839A55-0EFD-E816-5E61-13B118C73E93}"/>
              </a:ext>
            </a:extLst>
          </p:cNvPr>
          <p:cNvSpPr txBox="1"/>
          <p:nvPr/>
        </p:nvSpPr>
        <p:spPr>
          <a:xfrm>
            <a:off x="7041363" y="3559133"/>
            <a:ext cx="369332" cy="1463154"/>
          </a:xfrm>
          <a:prstGeom prst="rect">
            <a:avLst/>
          </a:prstGeom>
          <a:noFill/>
        </p:spPr>
        <p:txBody>
          <a:bodyPr vert="vert"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Calibri" panose="020F0502020204030204"/>
                <a:ea typeface="+mn-ea"/>
                <a:cs typeface="+mn-cs"/>
              </a:rPr>
              <a:t>Electronic Warfare</a:t>
            </a:r>
          </a:p>
        </p:txBody>
      </p:sp>
      <p:sp>
        <p:nvSpPr>
          <p:cNvPr id="40" name="TextBox 39">
            <a:extLst>
              <a:ext uri="{FF2B5EF4-FFF2-40B4-BE49-F238E27FC236}">
                <a16:creationId xmlns:a16="http://schemas.microsoft.com/office/drawing/2014/main" id="{DA60722A-909F-339F-32D4-718B9390A11D}"/>
              </a:ext>
            </a:extLst>
          </p:cNvPr>
          <p:cNvSpPr txBox="1"/>
          <p:nvPr/>
        </p:nvSpPr>
        <p:spPr>
          <a:xfrm>
            <a:off x="7617277" y="6385499"/>
            <a:ext cx="37061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ms</a:t>
            </a:r>
          </a:p>
        </p:txBody>
      </p:sp>
      <p:sp>
        <p:nvSpPr>
          <p:cNvPr id="29" name="Oval 28">
            <a:extLst>
              <a:ext uri="{FF2B5EF4-FFF2-40B4-BE49-F238E27FC236}">
                <a16:creationId xmlns:a16="http://schemas.microsoft.com/office/drawing/2014/main" id="{B7AC5135-F0D9-1E33-8777-60571ADC58B1}"/>
              </a:ext>
            </a:extLst>
          </p:cNvPr>
          <p:cNvSpPr/>
          <p:nvPr/>
        </p:nvSpPr>
        <p:spPr>
          <a:xfrm rot="1702265">
            <a:off x="3874419" y="5382890"/>
            <a:ext cx="4524353" cy="432349"/>
          </a:xfrm>
          <a:prstGeom prst="ellipse">
            <a:avLst/>
          </a:prstGeom>
          <a:noFill/>
          <a:ln w="31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87DAC75E-CD39-DA0F-DEA1-6929F639D208}"/>
              </a:ext>
            </a:extLst>
          </p:cNvPr>
          <p:cNvSpPr/>
          <p:nvPr/>
        </p:nvSpPr>
        <p:spPr>
          <a:xfrm>
            <a:off x="7639291" y="3528428"/>
            <a:ext cx="287200" cy="2857071"/>
          </a:xfrm>
          <a:prstGeom prst="rect">
            <a:avLst/>
          </a:prstGeom>
          <a:pattFill prst="wave">
            <a:fgClr>
              <a:srgbClr val="60463A"/>
            </a:fgClr>
            <a:bgClr>
              <a:srgbClr val="252C25"/>
            </a:bgClr>
          </a:pattFill>
          <a:ln w="28575">
            <a:solidFill>
              <a:srgbClr val="9A802D"/>
            </a:solidFill>
          </a:ln>
        </p:spPr>
        <p:txBody>
          <a:bodyPr vert="vert" wrap="square" rtlCol="0">
            <a:spAutoFit/>
          </a:bodyPr>
          <a:lstStyle/>
          <a:p>
            <a:pPr algn="ctr"/>
            <a:endParaRPr lang="en-US" sz="1200" b="1">
              <a:solidFill>
                <a:schemeClr val="bg1"/>
              </a:solidFill>
              <a:latin typeface="Calibri" panose="020F0502020204030204"/>
            </a:endParaRPr>
          </a:p>
        </p:txBody>
      </p:sp>
      <p:sp>
        <p:nvSpPr>
          <p:cNvPr id="80" name="TextBox 79">
            <a:extLst>
              <a:ext uri="{FF2B5EF4-FFF2-40B4-BE49-F238E27FC236}">
                <a16:creationId xmlns:a16="http://schemas.microsoft.com/office/drawing/2014/main" id="{EE289F32-381B-2761-2366-CEB3684522F2}"/>
              </a:ext>
            </a:extLst>
          </p:cNvPr>
          <p:cNvSpPr txBox="1"/>
          <p:nvPr/>
        </p:nvSpPr>
        <p:spPr>
          <a:xfrm>
            <a:off x="7575270" y="3553979"/>
            <a:ext cx="369332" cy="1286449"/>
          </a:xfrm>
          <a:prstGeom prst="rect">
            <a:avLst/>
          </a:prstGeom>
          <a:noFill/>
        </p:spPr>
        <p:txBody>
          <a:bodyPr vert="vert" wrap="square" lIns="91440" tIns="45720" rIns="91440" bIns="4572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Calibri" panose="020F0502020204030204"/>
                <a:ea typeface="+mn-ea"/>
                <a:cs typeface="+mn-cs"/>
              </a:rPr>
              <a:t>Queuing Time</a:t>
            </a:r>
            <a:endParaRPr kumimoji="0" lang="en-US" sz="1200" b="0" i="0" u="none" strike="noStrike" kern="1200" cap="none" spc="0" normalizeH="0" baseline="0" noProof="0">
              <a:ln>
                <a:noFill/>
              </a:ln>
              <a:solidFill>
                <a:schemeClr val="bg1"/>
              </a:solidFill>
              <a:effectLst/>
              <a:uLnTx/>
              <a:uFillTx/>
              <a:latin typeface="Calibri" panose="020F0502020204030204"/>
              <a:ea typeface="+mn-ea"/>
              <a:cs typeface="Calibri"/>
            </a:endParaRPr>
          </a:p>
        </p:txBody>
      </p:sp>
      <p:sp>
        <p:nvSpPr>
          <p:cNvPr id="84" name="TextBox 83">
            <a:extLst>
              <a:ext uri="{FF2B5EF4-FFF2-40B4-BE49-F238E27FC236}">
                <a16:creationId xmlns:a16="http://schemas.microsoft.com/office/drawing/2014/main" id="{4B0BB39A-2464-22D6-BD7C-3002D2258793}"/>
              </a:ext>
            </a:extLst>
          </p:cNvPr>
          <p:cNvSpPr txBox="1"/>
          <p:nvPr/>
        </p:nvSpPr>
        <p:spPr>
          <a:xfrm>
            <a:off x="11280193" y="5526150"/>
            <a:ext cx="25039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z-Cyrl-AZ" sz="1200" b="1"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Г</a:t>
            </a:r>
            <a:endParaRPr kumimoji="0" lang="en-US" sz="1200" b="1" i="0" u="none" strike="noStrike" kern="1200" cap="none" spc="0" normalizeH="0" baseline="-25000" noProof="0">
              <a:ln>
                <a:noFill/>
              </a:ln>
              <a:solidFill>
                <a:schemeClr val="bg2">
                  <a:lumMod val="90000"/>
                </a:schemeClr>
              </a:solidFill>
              <a:effectLst/>
              <a:uLnTx/>
              <a:uFillTx/>
              <a:latin typeface="Calibri" panose="020F0502020204030204"/>
              <a:ea typeface="+mn-ea"/>
              <a:cs typeface="+mn-cs"/>
            </a:endParaRPr>
          </a:p>
        </p:txBody>
      </p:sp>
      <p:sp>
        <p:nvSpPr>
          <p:cNvPr id="118" name="TextBox 117">
            <a:extLst>
              <a:ext uri="{FF2B5EF4-FFF2-40B4-BE49-F238E27FC236}">
                <a16:creationId xmlns:a16="http://schemas.microsoft.com/office/drawing/2014/main" id="{09A3D0DD-C156-F23C-644D-1D035A7C2BEA}"/>
              </a:ext>
            </a:extLst>
          </p:cNvPr>
          <p:cNvSpPr txBox="1"/>
          <p:nvPr/>
        </p:nvSpPr>
        <p:spPr>
          <a:xfrm>
            <a:off x="10587382" y="1784261"/>
            <a:ext cx="939953" cy="415498"/>
          </a:xfrm>
          <a:prstGeom prst="rect">
            <a:avLst/>
          </a:prstGeom>
          <a:solidFill>
            <a:schemeClr val="accent4">
              <a:lumMod val="40000"/>
              <a:lumOff val="6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Measure of Effectiveness</a:t>
            </a:r>
          </a:p>
        </p:txBody>
      </p:sp>
      <p:sp>
        <p:nvSpPr>
          <p:cNvPr id="119" name="Rectangle 118">
            <a:extLst>
              <a:ext uri="{FF2B5EF4-FFF2-40B4-BE49-F238E27FC236}">
                <a16:creationId xmlns:a16="http://schemas.microsoft.com/office/drawing/2014/main" id="{88B2B293-354E-1117-35F4-CD16F1A7F018}"/>
              </a:ext>
            </a:extLst>
          </p:cNvPr>
          <p:cNvSpPr/>
          <p:nvPr/>
        </p:nvSpPr>
        <p:spPr>
          <a:xfrm>
            <a:off x="9254885" y="1784257"/>
            <a:ext cx="1367587" cy="878371"/>
          </a:xfrm>
          <a:prstGeom prst="rect">
            <a:avLst/>
          </a:prstGeom>
          <a:solidFill>
            <a:srgbClr val="9A802D"/>
          </a:solidFill>
          <a:ln w="28575">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TextBox 119">
            <a:extLst>
              <a:ext uri="{FF2B5EF4-FFF2-40B4-BE49-F238E27FC236}">
                <a16:creationId xmlns:a16="http://schemas.microsoft.com/office/drawing/2014/main" id="{34936F6A-5B6D-1BDE-738E-7CBF1BCB0BED}"/>
              </a:ext>
            </a:extLst>
          </p:cNvPr>
          <p:cNvSpPr txBox="1"/>
          <p:nvPr/>
        </p:nvSpPr>
        <p:spPr>
          <a:xfrm>
            <a:off x="9446268" y="1939040"/>
            <a:ext cx="984820" cy="646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Battlespace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Information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Dominance</a:t>
            </a:r>
          </a:p>
        </p:txBody>
      </p:sp>
      <p:sp>
        <p:nvSpPr>
          <p:cNvPr id="88" name="TextBox 87">
            <a:extLst>
              <a:ext uri="{FF2B5EF4-FFF2-40B4-BE49-F238E27FC236}">
                <a16:creationId xmlns:a16="http://schemas.microsoft.com/office/drawing/2014/main" id="{0CD0898C-622E-9906-58CF-63F7EB266A9A}"/>
              </a:ext>
            </a:extLst>
          </p:cNvPr>
          <p:cNvSpPr txBox="1"/>
          <p:nvPr/>
        </p:nvSpPr>
        <p:spPr>
          <a:xfrm>
            <a:off x="9267966" y="3003491"/>
            <a:ext cx="162256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E7E6E6"/>
                </a:solidFill>
                <a:effectLst/>
                <a:uLnTx/>
                <a:uFillTx/>
                <a:latin typeface="Calibri" panose="020F0502020204030204"/>
                <a:ea typeface="+mn-ea"/>
                <a:cs typeface="Arial" panose="020B0604020202020204" pitchFamily="34" charset="0"/>
              </a:rPr>
              <a:t>Measures of Performance</a:t>
            </a:r>
          </a:p>
        </p:txBody>
      </p:sp>
      <p:sp>
        <p:nvSpPr>
          <p:cNvPr id="92" name="TextBox 91">
            <a:extLst>
              <a:ext uri="{FF2B5EF4-FFF2-40B4-BE49-F238E27FC236}">
                <a16:creationId xmlns:a16="http://schemas.microsoft.com/office/drawing/2014/main" id="{46A40282-920E-1602-441F-ADFE361C82AC}"/>
              </a:ext>
            </a:extLst>
          </p:cNvPr>
          <p:cNvSpPr txBox="1"/>
          <p:nvPr/>
        </p:nvSpPr>
        <p:spPr>
          <a:xfrm>
            <a:off x="9531900" y="5676439"/>
            <a:ext cx="62549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chemeClr val="bg2">
                    <a:lumMod val="90000"/>
                  </a:schemeClr>
                </a:solidFill>
                <a:effectLst/>
                <a:uLnTx/>
                <a:uFillTx/>
                <a:latin typeface="Calibri" panose="020F0502020204030204"/>
                <a:ea typeface="+mn-ea"/>
                <a:cs typeface="Arial" panose="020B0604020202020204" pitchFamily="34" charset="0"/>
              </a:rPr>
              <a:t>Metrics</a:t>
            </a:r>
          </a:p>
        </p:txBody>
      </p:sp>
      <p:sp>
        <p:nvSpPr>
          <p:cNvPr id="116" name="TextBox 115">
            <a:extLst>
              <a:ext uri="{FF2B5EF4-FFF2-40B4-BE49-F238E27FC236}">
                <a16:creationId xmlns:a16="http://schemas.microsoft.com/office/drawing/2014/main" id="{BBE6C874-9D48-3837-A609-DE83EA297C63}"/>
              </a:ext>
            </a:extLst>
          </p:cNvPr>
          <p:cNvSpPr txBox="1"/>
          <p:nvPr/>
        </p:nvSpPr>
        <p:spPr>
          <a:xfrm>
            <a:off x="9156335" y="3571578"/>
            <a:ext cx="369332" cy="1137431"/>
          </a:xfrm>
          <a:prstGeom prst="rect">
            <a:avLst/>
          </a:prstGeom>
          <a:pattFill prst="wave">
            <a:fgClr>
              <a:srgbClr val="60463A"/>
            </a:fgClr>
            <a:bgClr>
              <a:srgbClr val="252C25"/>
            </a:bgClr>
          </a:pattFill>
          <a:ln w="28575">
            <a:solidFill>
              <a:srgbClr val="9A802D"/>
            </a:solidFill>
          </a:ln>
        </p:spPr>
        <p:txBody>
          <a:bodyPr vert="vert" wrap="square" rtlCol="0">
            <a:spAutoFit/>
          </a:bodyPr>
          <a:lstStyle>
            <a:defPPr>
              <a:defRPr lang="en-US"/>
            </a:defPPr>
            <a:lvl1pPr algn="ctr">
              <a:defRPr sz="1200" b="1">
                <a:solidFill>
                  <a:schemeClr val="bg1"/>
                </a:solidFill>
                <a:latin typeface="Calibri" panose="020F0502020204030204"/>
              </a:defRPr>
            </a:lvl1pPr>
          </a:lstStyle>
          <a:p>
            <a:endParaRPr lang="en-US"/>
          </a:p>
        </p:txBody>
      </p:sp>
      <p:sp>
        <p:nvSpPr>
          <p:cNvPr id="117" name="TextBox 116">
            <a:extLst>
              <a:ext uri="{FF2B5EF4-FFF2-40B4-BE49-F238E27FC236}">
                <a16:creationId xmlns:a16="http://schemas.microsoft.com/office/drawing/2014/main" id="{3E87C083-4A50-AEC0-81B6-C7515C3DBA48}"/>
              </a:ext>
            </a:extLst>
          </p:cNvPr>
          <p:cNvSpPr txBox="1"/>
          <p:nvPr/>
        </p:nvSpPr>
        <p:spPr>
          <a:xfrm>
            <a:off x="9254886" y="4748041"/>
            <a:ext cx="3545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dB</a:t>
            </a:r>
            <a:endParaRPr kumimoji="0" lang="en-US" sz="1200" b="1" i="0" u="none" strike="noStrike" kern="1200" cap="none" spc="0" normalizeH="0" baseline="-25000" noProof="0">
              <a:ln>
                <a:noFill/>
              </a:ln>
              <a:solidFill>
                <a:schemeClr val="bg2">
                  <a:lumMod val="90000"/>
                </a:schemeClr>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3E9B2295-D7FC-9D3D-FE85-9DB8EFAA8B7F}"/>
              </a:ext>
            </a:extLst>
          </p:cNvPr>
          <p:cNvSpPr/>
          <p:nvPr/>
        </p:nvSpPr>
        <p:spPr>
          <a:xfrm>
            <a:off x="9657683" y="3552223"/>
            <a:ext cx="369332" cy="1491001"/>
          </a:xfrm>
          <a:prstGeom prst="rect">
            <a:avLst/>
          </a:prstGeom>
          <a:pattFill prst="wave">
            <a:fgClr>
              <a:srgbClr val="60463A"/>
            </a:fgClr>
            <a:bgClr>
              <a:srgbClr val="252C25"/>
            </a:bgClr>
          </a:pattFill>
          <a:ln w="28575">
            <a:solidFill>
              <a:srgbClr val="9A802D"/>
            </a:solidFill>
          </a:ln>
        </p:spPr>
        <p:txBody>
          <a:bodyPr vert="vert" wrap="square" rtlCol="0">
            <a:spAutoFit/>
          </a:bodyPr>
          <a:lstStyle/>
          <a:p>
            <a:pPr algn="ctr"/>
            <a:endParaRPr lang="en-US" sz="1200" b="1">
              <a:solidFill>
                <a:schemeClr val="bg1"/>
              </a:solidFill>
              <a:latin typeface="Calibri" panose="020F0502020204030204"/>
            </a:endParaRPr>
          </a:p>
        </p:txBody>
      </p:sp>
      <p:sp>
        <p:nvSpPr>
          <p:cNvPr id="113" name="TextBox 112">
            <a:extLst>
              <a:ext uri="{FF2B5EF4-FFF2-40B4-BE49-F238E27FC236}">
                <a16:creationId xmlns:a16="http://schemas.microsoft.com/office/drawing/2014/main" id="{B568A85B-419C-140C-B3AF-1201C4CBDAB9}"/>
              </a:ext>
            </a:extLst>
          </p:cNvPr>
          <p:cNvSpPr txBox="1"/>
          <p:nvPr/>
        </p:nvSpPr>
        <p:spPr>
          <a:xfrm>
            <a:off x="9665127" y="3571579"/>
            <a:ext cx="369332" cy="879612"/>
          </a:xfrm>
          <a:prstGeom prst="rect">
            <a:avLst/>
          </a:prstGeom>
          <a:noFill/>
        </p:spPr>
        <p:txBody>
          <a:bodyPr vert="vert"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Calibri" panose="020F0502020204030204"/>
                <a:ea typeface="+mn-ea"/>
                <a:cs typeface="+mn-cs"/>
              </a:rPr>
              <a:t>Encounters</a:t>
            </a:r>
          </a:p>
        </p:txBody>
      </p:sp>
      <p:sp>
        <p:nvSpPr>
          <p:cNvPr id="114" name="TextBox 113">
            <a:extLst>
              <a:ext uri="{FF2B5EF4-FFF2-40B4-BE49-F238E27FC236}">
                <a16:creationId xmlns:a16="http://schemas.microsoft.com/office/drawing/2014/main" id="{B401D129-5C22-C276-1381-CEAEB37DAA49}"/>
              </a:ext>
            </a:extLst>
          </p:cNvPr>
          <p:cNvSpPr txBox="1"/>
          <p:nvPr/>
        </p:nvSpPr>
        <p:spPr>
          <a:xfrm>
            <a:off x="9735364" y="5031064"/>
            <a:ext cx="24878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c</a:t>
            </a:r>
          </a:p>
        </p:txBody>
      </p:sp>
      <p:sp>
        <p:nvSpPr>
          <p:cNvPr id="110" name="TextBox 109">
            <a:extLst>
              <a:ext uri="{FF2B5EF4-FFF2-40B4-BE49-F238E27FC236}">
                <a16:creationId xmlns:a16="http://schemas.microsoft.com/office/drawing/2014/main" id="{91647A8A-23F2-2CBF-31D3-FD41076FFF8B}"/>
              </a:ext>
            </a:extLst>
          </p:cNvPr>
          <p:cNvSpPr txBox="1"/>
          <p:nvPr/>
        </p:nvSpPr>
        <p:spPr>
          <a:xfrm>
            <a:off x="8607345" y="3549828"/>
            <a:ext cx="369332" cy="912371"/>
          </a:xfrm>
          <a:prstGeom prst="rect">
            <a:avLst/>
          </a:prstGeom>
          <a:pattFill prst="wave">
            <a:fgClr>
              <a:srgbClr val="60463A"/>
            </a:fgClr>
            <a:bgClr>
              <a:srgbClr val="252C25"/>
            </a:bgClr>
          </a:pattFill>
          <a:ln w="28575">
            <a:solidFill>
              <a:srgbClr val="9A802D"/>
            </a:solidFill>
          </a:ln>
        </p:spPr>
        <p:txBody>
          <a:bodyPr vert="vert" wrap="square" rtlCol="0">
            <a:spAutoFit/>
          </a:bodyPr>
          <a:lstStyle>
            <a:defPPr>
              <a:defRPr lang="en-US"/>
            </a:defPPr>
            <a:lvl1pPr algn="ctr">
              <a:defRPr sz="1200" b="1">
                <a:solidFill>
                  <a:schemeClr val="bg1"/>
                </a:solidFill>
                <a:latin typeface="Calibri" panose="020F0502020204030204"/>
              </a:defRPr>
            </a:lvl1pPr>
          </a:lstStyle>
          <a:p>
            <a:endParaRPr lang="en-US"/>
          </a:p>
        </p:txBody>
      </p:sp>
      <p:sp>
        <p:nvSpPr>
          <p:cNvPr id="111" name="TextBox 110">
            <a:extLst>
              <a:ext uri="{FF2B5EF4-FFF2-40B4-BE49-F238E27FC236}">
                <a16:creationId xmlns:a16="http://schemas.microsoft.com/office/drawing/2014/main" id="{DDF32F1C-FCF5-F5C0-FCE2-60A7E8AA6D68}"/>
              </a:ext>
            </a:extLst>
          </p:cNvPr>
          <p:cNvSpPr txBox="1"/>
          <p:nvPr/>
        </p:nvSpPr>
        <p:spPr>
          <a:xfrm>
            <a:off x="8621279" y="4479685"/>
            <a:ext cx="47641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m(F)</a:t>
            </a:r>
          </a:p>
        </p:txBody>
      </p:sp>
      <p:sp>
        <p:nvSpPr>
          <p:cNvPr id="107" name="Rectangle 106">
            <a:extLst>
              <a:ext uri="{FF2B5EF4-FFF2-40B4-BE49-F238E27FC236}">
                <a16:creationId xmlns:a16="http://schemas.microsoft.com/office/drawing/2014/main" id="{1C82D14A-CED5-3B68-CA2A-D81348FA188F}"/>
              </a:ext>
            </a:extLst>
          </p:cNvPr>
          <p:cNvSpPr/>
          <p:nvPr/>
        </p:nvSpPr>
        <p:spPr>
          <a:xfrm>
            <a:off x="10144072" y="3549828"/>
            <a:ext cx="369332" cy="1751302"/>
          </a:xfrm>
          <a:prstGeom prst="rect">
            <a:avLst/>
          </a:prstGeom>
          <a:pattFill prst="wave">
            <a:fgClr>
              <a:srgbClr val="60463A"/>
            </a:fgClr>
            <a:bgClr>
              <a:srgbClr val="252C25"/>
            </a:bgClr>
          </a:pattFill>
          <a:ln w="28575">
            <a:solidFill>
              <a:srgbClr val="9A802D"/>
            </a:solidFill>
          </a:ln>
        </p:spPr>
        <p:txBody>
          <a:bodyPr vert="vert" wrap="square" rtlCol="0">
            <a:spAutoFit/>
          </a:bodyPr>
          <a:lstStyle/>
          <a:p>
            <a:pPr algn="ctr"/>
            <a:endParaRPr lang="en-US" sz="1200" b="1">
              <a:solidFill>
                <a:schemeClr val="bg1"/>
              </a:solidFill>
              <a:latin typeface="Calibri" panose="020F0502020204030204"/>
            </a:endParaRPr>
          </a:p>
        </p:txBody>
      </p:sp>
      <p:sp>
        <p:nvSpPr>
          <p:cNvPr id="108" name="TextBox 107">
            <a:extLst>
              <a:ext uri="{FF2B5EF4-FFF2-40B4-BE49-F238E27FC236}">
                <a16:creationId xmlns:a16="http://schemas.microsoft.com/office/drawing/2014/main" id="{F3653E79-2341-1DBB-CDCF-E4D090C35683}"/>
              </a:ext>
            </a:extLst>
          </p:cNvPr>
          <p:cNvSpPr txBox="1"/>
          <p:nvPr/>
        </p:nvSpPr>
        <p:spPr>
          <a:xfrm>
            <a:off x="10201494" y="5293534"/>
            <a:ext cx="25519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p>
        </p:txBody>
      </p:sp>
      <p:sp>
        <p:nvSpPr>
          <p:cNvPr id="109" name="TextBox 108">
            <a:extLst>
              <a:ext uri="{FF2B5EF4-FFF2-40B4-BE49-F238E27FC236}">
                <a16:creationId xmlns:a16="http://schemas.microsoft.com/office/drawing/2014/main" id="{EC863541-566B-12C5-331D-121517333DA4}"/>
              </a:ext>
            </a:extLst>
          </p:cNvPr>
          <p:cNvSpPr txBox="1"/>
          <p:nvPr/>
        </p:nvSpPr>
        <p:spPr>
          <a:xfrm>
            <a:off x="10159356" y="3571578"/>
            <a:ext cx="369332" cy="1093857"/>
          </a:xfrm>
          <a:prstGeom prst="rect">
            <a:avLst/>
          </a:prstGeom>
          <a:noFill/>
        </p:spPr>
        <p:txBody>
          <a:bodyPr vert="vert"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Calibri" panose="020F0502020204030204"/>
                <a:ea typeface="+mn-ea"/>
                <a:cs typeface="Arial" panose="020B0604020202020204" pitchFamily="34" charset="0"/>
              </a:rPr>
              <a:t>Force Ratio</a:t>
            </a:r>
          </a:p>
        </p:txBody>
      </p:sp>
      <p:sp>
        <p:nvSpPr>
          <p:cNvPr id="104" name="TextBox 103">
            <a:extLst>
              <a:ext uri="{FF2B5EF4-FFF2-40B4-BE49-F238E27FC236}">
                <a16:creationId xmlns:a16="http://schemas.microsoft.com/office/drawing/2014/main" id="{B9763D09-20E4-6CA7-5C04-D5D75FD7926C}"/>
              </a:ext>
            </a:extLst>
          </p:cNvPr>
          <p:cNvSpPr txBox="1"/>
          <p:nvPr/>
        </p:nvSpPr>
        <p:spPr>
          <a:xfrm>
            <a:off x="10611542" y="5679809"/>
            <a:ext cx="53963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H,P,T’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D4562B4C-D9F8-12C7-E649-974FC026D20D}"/>
              </a:ext>
            </a:extLst>
          </p:cNvPr>
          <p:cNvSpPr/>
          <p:nvPr/>
        </p:nvSpPr>
        <p:spPr>
          <a:xfrm>
            <a:off x="10635687" y="3552222"/>
            <a:ext cx="369332" cy="2044365"/>
          </a:xfrm>
          <a:prstGeom prst="rect">
            <a:avLst/>
          </a:prstGeom>
          <a:pattFill prst="wave">
            <a:fgClr>
              <a:srgbClr val="60463A"/>
            </a:fgClr>
            <a:bgClr>
              <a:srgbClr val="252C25"/>
            </a:bgClr>
          </a:pattFill>
          <a:ln w="28575">
            <a:solidFill>
              <a:srgbClr val="9A802D"/>
            </a:solidFill>
          </a:ln>
        </p:spPr>
        <p:txBody>
          <a:bodyPr vert="vert" wrap="square" rtlCol="0">
            <a:spAutoFit/>
          </a:bodyPr>
          <a:lstStyle/>
          <a:p>
            <a:pPr algn="ctr"/>
            <a:endParaRPr lang="en-US" sz="1200" b="1">
              <a:solidFill>
                <a:schemeClr val="bg1"/>
              </a:solidFill>
              <a:latin typeface="Calibri" panose="020F0502020204030204"/>
            </a:endParaRPr>
          </a:p>
        </p:txBody>
      </p:sp>
      <p:sp>
        <p:nvSpPr>
          <p:cNvPr id="106" name="TextBox 105">
            <a:extLst>
              <a:ext uri="{FF2B5EF4-FFF2-40B4-BE49-F238E27FC236}">
                <a16:creationId xmlns:a16="http://schemas.microsoft.com/office/drawing/2014/main" id="{4A5965BA-C2E5-E40D-673A-0947CB3EF3F8}"/>
              </a:ext>
            </a:extLst>
          </p:cNvPr>
          <p:cNvSpPr txBox="1"/>
          <p:nvPr/>
        </p:nvSpPr>
        <p:spPr>
          <a:xfrm>
            <a:off x="10649538" y="3571579"/>
            <a:ext cx="369332" cy="994870"/>
          </a:xfrm>
          <a:prstGeom prst="rect">
            <a:avLst/>
          </a:prstGeom>
          <a:noFill/>
        </p:spPr>
        <p:txBody>
          <a:bodyPr vert="vert"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Calibri" panose="020F0502020204030204"/>
                <a:ea typeface="+mn-ea"/>
                <a:cs typeface="Arial" panose="020B0604020202020204" pitchFamily="34" charset="0"/>
              </a:rPr>
              <a:t>Protection</a:t>
            </a:r>
          </a:p>
        </p:txBody>
      </p:sp>
      <p:sp>
        <p:nvSpPr>
          <p:cNvPr id="102" name="Rectangle 101">
            <a:extLst>
              <a:ext uri="{FF2B5EF4-FFF2-40B4-BE49-F238E27FC236}">
                <a16:creationId xmlns:a16="http://schemas.microsoft.com/office/drawing/2014/main" id="{EDE896C6-E30A-892C-BFDF-7A2DAE29B989}"/>
              </a:ext>
            </a:extLst>
          </p:cNvPr>
          <p:cNvSpPr/>
          <p:nvPr/>
        </p:nvSpPr>
        <p:spPr>
          <a:xfrm>
            <a:off x="11137559" y="3552222"/>
            <a:ext cx="369332" cy="2421971"/>
          </a:xfrm>
          <a:prstGeom prst="rect">
            <a:avLst/>
          </a:prstGeom>
          <a:pattFill prst="wave">
            <a:fgClr>
              <a:srgbClr val="60463A"/>
            </a:fgClr>
            <a:bgClr>
              <a:srgbClr val="252C25"/>
            </a:bgClr>
          </a:pattFill>
          <a:ln w="28575">
            <a:solidFill>
              <a:srgbClr val="9A802D"/>
            </a:solidFill>
          </a:ln>
        </p:spPr>
        <p:txBody>
          <a:bodyPr vert="vert" wrap="square" rtlCol="0">
            <a:spAutoFit/>
          </a:bodyPr>
          <a:lstStyle/>
          <a:p>
            <a:pPr algn="ctr"/>
            <a:endParaRPr lang="en-US" sz="1200" b="1">
              <a:solidFill>
                <a:schemeClr val="bg1"/>
              </a:solidFill>
              <a:latin typeface="Calibri" panose="020F0502020204030204"/>
            </a:endParaRPr>
          </a:p>
        </p:txBody>
      </p:sp>
      <p:sp>
        <p:nvSpPr>
          <p:cNvPr id="103" name="TextBox 102">
            <a:extLst>
              <a:ext uri="{FF2B5EF4-FFF2-40B4-BE49-F238E27FC236}">
                <a16:creationId xmlns:a16="http://schemas.microsoft.com/office/drawing/2014/main" id="{91903FDF-0B00-EC5C-B78D-1B37BA6FD8BE}"/>
              </a:ext>
            </a:extLst>
          </p:cNvPr>
          <p:cNvSpPr txBox="1"/>
          <p:nvPr/>
        </p:nvSpPr>
        <p:spPr>
          <a:xfrm>
            <a:off x="11158004" y="3571579"/>
            <a:ext cx="369332" cy="1807748"/>
          </a:xfrm>
          <a:prstGeom prst="rect">
            <a:avLst/>
          </a:prstGeom>
          <a:noFill/>
        </p:spPr>
        <p:txBody>
          <a:bodyPr vert="vert"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Calibri" panose="020F0502020204030204"/>
                <a:ea typeface="+mn-ea"/>
                <a:cs typeface="+mn-cs"/>
              </a:rPr>
              <a:t>Relative Knowledge</a:t>
            </a:r>
          </a:p>
        </p:txBody>
      </p:sp>
      <p:sp>
        <p:nvSpPr>
          <p:cNvPr id="95" name="Oval 94">
            <a:extLst>
              <a:ext uri="{FF2B5EF4-FFF2-40B4-BE49-F238E27FC236}">
                <a16:creationId xmlns:a16="http://schemas.microsoft.com/office/drawing/2014/main" id="{D68F65B0-B6D0-E938-C174-0542AE9D59BA}"/>
              </a:ext>
            </a:extLst>
          </p:cNvPr>
          <p:cNvSpPr/>
          <p:nvPr/>
        </p:nvSpPr>
        <p:spPr>
          <a:xfrm rot="1702265">
            <a:off x="8346207" y="5074193"/>
            <a:ext cx="3563805" cy="537098"/>
          </a:xfrm>
          <a:prstGeom prst="ellipse">
            <a:avLst/>
          </a:prstGeom>
          <a:noFill/>
          <a:ln w="31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Left Brace 122">
            <a:extLst>
              <a:ext uri="{FF2B5EF4-FFF2-40B4-BE49-F238E27FC236}">
                <a16:creationId xmlns:a16="http://schemas.microsoft.com/office/drawing/2014/main" id="{8FD5EFFE-019D-C781-AFC2-C5811DF5C27B}"/>
              </a:ext>
            </a:extLst>
          </p:cNvPr>
          <p:cNvSpPr/>
          <p:nvPr/>
        </p:nvSpPr>
        <p:spPr>
          <a:xfrm rot="5400000">
            <a:off x="9751080" y="1459787"/>
            <a:ext cx="633777" cy="3117526"/>
          </a:xfrm>
          <a:prstGeom prst="leftBrace">
            <a:avLst>
              <a:gd name="adj1" fmla="val 8333"/>
              <a:gd name="adj2" fmla="val 47591"/>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06FAA312-C8A8-31DD-5955-DBBBBC2BF916}"/>
              </a:ext>
            </a:extLst>
          </p:cNvPr>
          <p:cNvSpPr/>
          <p:nvPr/>
        </p:nvSpPr>
        <p:spPr>
          <a:xfrm>
            <a:off x="418406" y="3542693"/>
            <a:ext cx="299723" cy="939814"/>
          </a:xfrm>
          <a:prstGeom prst="rect">
            <a:avLst/>
          </a:prstGeom>
          <a:pattFill prst="wave">
            <a:fgClr>
              <a:srgbClr val="60463A"/>
            </a:fgClr>
            <a:bgClr>
              <a:srgbClr val="252C25"/>
            </a:bgClr>
          </a:pattFill>
          <a:ln w="28575">
            <a:solidFill>
              <a:srgbClr val="9A802D"/>
            </a:solidFill>
          </a:ln>
        </p:spPr>
        <p:txBody>
          <a:bodyPr vert="vert" wrap="square" rtlCol="0">
            <a:spAutoFit/>
          </a:bodyPr>
          <a:lstStyle/>
          <a:p>
            <a:pPr algn="ctr"/>
            <a:endParaRPr lang="en-US" sz="1200" b="1">
              <a:solidFill>
                <a:schemeClr val="bg1"/>
              </a:solidFill>
              <a:latin typeface="Calibri" panose="020F0502020204030204"/>
            </a:endParaRPr>
          </a:p>
        </p:txBody>
      </p:sp>
      <p:sp>
        <p:nvSpPr>
          <p:cNvPr id="126" name="TextBox 125">
            <a:extLst>
              <a:ext uri="{FF2B5EF4-FFF2-40B4-BE49-F238E27FC236}">
                <a16:creationId xmlns:a16="http://schemas.microsoft.com/office/drawing/2014/main" id="{48140449-DB94-A4AD-C027-FE679011A931}"/>
              </a:ext>
            </a:extLst>
          </p:cNvPr>
          <p:cNvSpPr txBox="1"/>
          <p:nvPr/>
        </p:nvSpPr>
        <p:spPr>
          <a:xfrm rot="5400000">
            <a:off x="108472" y="3868765"/>
            <a:ext cx="900907" cy="261610"/>
          </a:xfrm>
          <a:prstGeom prst="rect">
            <a:avLst/>
          </a:prstGeom>
          <a:noFill/>
        </p:spPr>
        <p:txBody>
          <a:bodyPr wrap="square">
            <a:spAutoFit/>
          </a:bodyPr>
          <a:lstStyle/>
          <a:p>
            <a:r>
              <a:rPr kumimoji="0" lang="en-US" sz="1100" b="1" i="0" u="none" strike="noStrike" kern="1200" cap="none" spc="0" normalizeH="0" baseline="0" noProof="0">
                <a:ln>
                  <a:noFill/>
                </a:ln>
                <a:solidFill>
                  <a:schemeClr val="bg1"/>
                </a:solidFill>
                <a:effectLst/>
                <a:uLnTx/>
                <a:uFillTx/>
                <a:latin typeface="Calibri" panose="020F0502020204030204"/>
                <a:ea typeface="+mn-ea"/>
                <a:cs typeface="+mn-cs"/>
              </a:rPr>
              <a:t>Throughput</a:t>
            </a:r>
            <a:endParaRPr lang="en-US" sz="1100">
              <a:solidFill>
                <a:schemeClr val="bg1"/>
              </a:solidFill>
            </a:endParaRPr>
          </a:p>
        </p:txBody>
      </p:sp>
      <p:sp>
        <p:nvSpPr>
          <p:cNvPr id="128" name="TextBox 127">
            <a:extLst>
              <a:ext uri="{FF2B5EF4-FFF2-40B4-BE49-F238E27FC236}">
                <a16:creationId xmlns:a16="http://schemas.microsoft.com/office/drawing/2014/main" id="{86109CF7-C86C-FA4A-EFF4-CDE4AE1A88E9}"/>
              </a:ext>
            </a:extLst>
          </p:cNvPr>
          <p:cNvSpPr txBox="1"/>
          <p:nvPr/>
        </p:nvSpPr>
        <p:spPr>
          <a:xfrm>
            <a:off x="4795235" y="3559133"/>
            <a:ext cx="369332" cy="851577"/>
          </a:xfrm>
          <a:prstGeom prst="rect">
            <a:avLst/>
          </a:prstGeom>
          <a:noFill/>
        </p:spPr>
        <p:txBody>
          <a:bodyPr vert="vert"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Calibri" panose="020F0502020204030204"/>
                <a:ea typeface="+mn-ea"/>
                <a:cs typeface="+mn-cs"/>
              </a:rPr>
              <a:t>Signal Loss</a:t>
            </a:r>
          </a:p>
        </p:txBody>
      </p:sp>
      <p:sp>
        <p:nvSpPr>
          <p:cNvPr id="129" name="TextBox 128">
            <a:extLst>
              <a:ext uri="{FF2B5EF4-FFF2-40B4-BE49-F238E27FC236}">
                <a16:creationId xmlns:a16="http://schemas.microsoft.com/office/drawing/2014/main" id="{25C2FFAE-291C-56C7-E7B5-E9DD856CB387}"/>
              </a:ext>
            </a:extLst>
          </p:cNvPr>
          <p:cNvSpPr txBox="1"/>
          <p:nvPr/>
        </p:nvSpPr>
        <p:spPr>
          <a:xfrm>
            <a:off x="4181382" y="3559133"/>
            <a:ext cx="369332" cy="851577"/>
          </a:xfrm>
          <a:prstGeom prst="rect">
            <a:avLst/>
          </a:prstGeom>
          <a:noFill/>
        </p:spPr>
        <p:txBody>
          <a:bodyPr vert="vert"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Calibri" panose="020F0502020204030204"/>
                <a:ea typeface="+mn-ea"/>
                <a:cs typeface="+mn-cs"/>
              </a:rPr>
              <a:t>Power</a:t>
            </a:r>
          </a:p>
        </p:txBody>
      </p:sp>
      <p:sp>
        <p:nvSpPr>
          <p:cNvPr id="132" name="TextBox 131">
            <a:extLst>
              <a:ext uri="{FF2B5EF4-FFF2-40B4-BE49-F238E27FC236}">
                <a16:creationId xmlns:a16="http://schemas.microsoft.com/office/drawing/2014/main" id="{32872DB6-E1D8-62C9-7DBB-E519074608C4}"/>
              </a:ext>
            </a:extLst>
          </p:cNvPr>
          <p:cNvSpPr txBox="1"/>
          <p:nvPr/>
        </p:nvSpPr>
        <p:spPr>
          <a:xfrm>
            <a:off x="8605107" y="3571579"/>
            <a:ext cx="369332" cy="879612"/>
          </a:xfrm>
          <a:prstGeom prst="rect">
            <a:avLst/>
          </a:prstGeom>
          <a:noFill/>
        </p:spPr>
        <p:txBody>
          <a:bodyPr vert="vert"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Calibri" panose="020F0502020204030204"/>
                <a:ea typeface="+mn-ea"/>
                <a:cs typeface="+mn-cs"/>
              </a:rPr>
              <a:t>Battlefront</a:t>
            </a:r>
          </a:p>
        </p:txBody>
      </p:sp>
      <p:sp>
        <p:nvSpPr>
          <p:cNvPr id="133" name="TextBox 132">
            <a:extLst>
              <a:ext uri="{FF2B5EF4-FFF2-40B4-BE49-F238E27FC236}">
                <a16:creationId xmlns:a16="http://schemas.microsoft.com/office/drawing/2014/main" id="{BB3BF3D8-24EF-CD68-0E9D-669F1EEDE120}"/>
              </a:ext>
            </a:extLst>
          </p:cNvPr>
          <p:cNvSpPr txBox="1"/>
          <p:nvPr/>
        </p:nvSpPr>
        <p:spPr>
          <a:xfrm>
            <a:off x="9143967" y="3571579"/>
            <a:ext cx="369332" cy="879612"/>
          </a:xfrm>
          <a:prstGeom prst="rect">
            <a:avLst/>
          </a:prstGeom>
          <a:noFill/>
        </p:spPr>
        <p:txBody>
          <a:bodyPr vert="vert"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Calibri" panose="020F0502020204030204"/>
                <a:ea typeface="+mn-ea"/>
                <a:cs typeface="+mn-cs"/>
              </a:rPr>
              <a:t>Knowledge</a:t>
            </a:r>
          </a:p>
        </p:txBody>
      </p:sp>
      <p:sp>
        <p:nvSpPr>
          <p:cNvPr id="134" name="TextBox 133">
            <a:extLst>
              <a:ext uri="{FF2B5EF4-FFF2-40B4-BE49-F238E27FC236}">
                <a16:creationId xmlns:a16="http://schemas.microsoft.com/office/drawing/2014/main" id="{F409B6FD-3C55-7DAE-36AE-19622F883763}"/>
              </a:ext>
            </a:extLst>
          </p:cNvPr>
          <p:cNvSpPr txBox="1"/>
          <p:nvPr/>
        </p:nvSpPr>
        <p:spPr>
          <a:xfrm>
            <a:off x="11231010" y="5935737"/>
            <a:ext cx="24558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z-Cyrl-AZ" sz="1100" b="1"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Г</a:t>
            </a:r>
            <a:endParaRPr kumimoji="0" lang="en-US" sz="1100" b="1" i="0" u="none" strike="noStrike" kern="1200" cap="none" spc="0" normalizeH="0" baseline="-25000" noProof="0">
              <a:ln>
                <a:noFill/>
              </a:ln>
              <a:solidFill>
                <a:schemeClr val="bg2">
                  <a:lumMod val="90000"/>
                </a:schemeClr>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FD49B861-DC24-A347-B8F2-D28664CA7D5E}"/>
              </a:ext>
            </a:extLst>
          </p:cNvPr>
          <p:cNvSpPr txBox="1"/>
          <p:nvPr/>
        </p:nvSpPr>
        <p:spPr>
          <a:xfrm>
            <a:off x="2555600" y="1199472"/>
            <a:ext cx="6524472" cy="440769"/>
          </a:xfrm>
          <a:prstGeom prst="snip2DiagRect">
            <a:avLst/>
          </a:prstGeom>
          <a:noFill/>
          <a:ln>
            <a:solidFill>
              <a:srgbClr val="FAAF18"/>
            </a:solidFill>
          </a:ln>
        </p:spPr>
        <p:txBody>
          <a:bodyPr wrap="square">
            <a:spAutoFit/>
          </a:bodyPr>
          <a:lstStyle/>
          <a:p>
            <a:r>
              <a:rPr lang="en-US">
                <a:solidFill>
                  <a:schemeClr val="bg2">
                    <a:lumMod val="75000"/>
                  </a:schemeClr>
                </a:solidFill>
              </a:rPr>
              <a:t>We combine these MOE metrics into a single “score” using z-score</a:t>
            </a:r>
          </a:p>
        </p:txBody>
      </p:sp>
    </p:spTree>
    <p:extLst>
      <p:ext uri="{BB962C8B-B14F-4D97-AF65-F5344CB8AC3E}">
        <p14:creationId xmlns:p14="http://schemas.microsoft.com/office/powerpoint/2010/main" val="3400146160"/>
      </p:ext>
    </p:extLst>
  </p:cSld>
  <p:clrMapOvr>
    <a:masterClrMapping/>
  </p:clrMapOvr>
  <mc:AlternateContent xmlns:mc="http://schemas.openxmlformats.org/markup-compatibility/2006" xmlns:p14="http://schemas.microsoft.com/office/powerpoint/2010/main">
    <mc:Choice Requires="p14">
      <p:transition spd="slow" p14:dur="2000" advTm="97221"/>
    </mc:Choice>
    <mc:Fallback xmlns="">
      <p:transition spd="slow" advTm="97221"/>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63" name="Trapezoid 23562">
            <a:extLst>
              <a:ext uri="{FF2B5EF4-FFF2-40B4-BE49-F238E27FC236}">
                <a16:creationId xmlns:a16="http://schemas.microsoft.com/office/drawing/2014/main" id="{D0A8EFA1-BD63-14F8-A349-38BD5AAEAE36}"/>
              </a:ext>
            </a:extLst>
          </p:cNvPr>
          <p:cNvSpPr/>
          <p:nvPr/>
        </p:nvSpPr>
        <p:spPr>
          <a:xfrm flipV="1">
            <a:off x="1" y="6356350"/>
            <a:ext cx="12192000" cy="501650"/>
          </a:xfrm>
          <a:prstGeom prst="trapezoid">
            <a:avLst>
              <a:gd name="adj" fmla="val 76717"/>
            </a:avLst>
          </a:prstGeom>
          <a:solidFill>
            <a:srgbClr val="414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3555" name="Arrow: Pentagon 23554">
            <a:extLst>
              <a:ext uri="{FF2B5EF4-FFF2-40B4-BE49-F238E27FC236}">
                <a16:creationId xmlns:a16="http://schemas.microsoft.com/office/drawing/2014/main" id="{589E468C-B426-F5D2-490A-8E6415AA55C5}"/>
              </a:ext>
            </a:extLst>
          </p:cNvPr>
          <p:cNvSpPr/>
          <p:nvPr/>
        </p:nvSpPr>
        <p:spPr>
          <a:xfrm>
            <a:off x="0" y="5856222"/>
            <a:ext cx="6096000" cy="1001778"/>
          </a:xfrm>
          <a:prstGeom prst="homePlate">
            <a:avLst/>
          </a:prstGeom>
          <a:solidFill>
            <a:srgbClr val="252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 name="Title 1">
            <a:extLst>
              <a:ext uri="{FF2B5EF4-FFF2-40B4-BE49-F238E27FC236}">
                <a16:creationId xmlns:a16="http://schemas.microsoft.com/office/drawing/2014/main" id="{2630F030-FC8E-97AF-42C0-0FBA1BBA23BF}"/>
              </a:ext>
            </a:extLst>
          </p:cNvPr>
          <p:cNvSpPr>
            <a:spLocks noGrp="1"/>
          </p:cNvSpPr>
          <p:nvPr>
            <p:ph type="title"/>
          </p:nvPr>
        </p:nvSpPr>
        <p:spPr>
          <a:xfrm>
            <a:off x="540351" y="114526"/>
            <a:ext cx="10515600" cy="1017768"/>
          </a:xfrm>
        </p:spPr>
        <p:txBody>
          <a:bodyPr>
            <a:normAutofit fontScale="90000"/>
          </a:bodyPr>
          <a:lstStyle/>
          <a:p>
            <a:r>
              <a:rPr lang="en-US">
                <a:latin typeface="Impact"/>
              </a:rPr>
              <a:t>5.6 Certification</a:t>
            </a:r>
            <a:r>
              <a:rPr lang="en-US">
                <a:latin typeface="Impact"/>
                <a:cs typeface="Arial"/>
              </a:rPr>
              <a:t> (V&amp;V)</a:t>
            </a:r>
            <a:r>
              <a:rPr lang="en-US" sz="1200">
                <a:latin typeface="Arial"/>
                <a:cs typeface="Arial"/>
              </a:rPr>
              <a:t>                                                                                                                                  </a:t>
            </a:r>
            <a:endParaRPr lang="en-US"/>
          </a:p>
        </p:txBody>
      </p:sp>
      <p:sp>
        <p:nvSpPr>
          <p:cNvPr id="5" name="TextBox 4">
            <a:extLst>
              <a:ext uri="{FF2B5EF4-FFF2-40B4-BE49-F238E27FC236}">
                <a16:creationId xmlns:a16="http://schemas.microsoft.com/office/drawing/2014/main" id="{2B7D75D3-02EE-3BF7-9C01-2FF614F7B7D6}"/>
              </a:ext>
            </a:extLst>
          </p:cNvPr>
          <p:cNvSpPr txBox="1"/>
          <p:nvPr/>
        </p:nvSpPr>
        <p:spPr>
          <a:xfrm>
            <a:off x="11664845" y="121578"/>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Calibri" panose="020F0502020204030204"/>
                <a:ea typeface="+mn-ea"/>
                <a:cs typeface="Calibri"/>
              </a:rPr>
              <a:t>FR</a:t>
            </a:r>
            <a:endParaRPr kumimoji="0" lang="en-US" sz="1800" b="0" i="0" u="none" strike="noStrike" kern="1200" cap="none" spc="0" normalizeH="0" baseline="0" noProof="0">
              <a:ln>
                <a:noFill/>
              </a:ln>
              <a:solidFill>
                <a:schemeClr val="accent4"/>
              </a:solidFill>
              <a:effectLst/>
              <a:uLnTx/>
              <a:uFillTx/>
              <a:latin typeface="Calibri" panose="020F0502020204030204"/>
              <a:ea typeface="+mn-ea"/>
              <a:cs typeface="+mn-cs"/>
            </a:endParaRPr>
          </a:p>
        </p:txBody>
      </p:sp>
      <p:sp>
        <p:nvSpPr>
          <p:cNvPr id="24" name="Cube 23">
            <a:extLst>
              <a:ext uri="{FF2B5EF4-FFF2-40B4-BE49-F238E27FC236}">
                <a16:creationId xmlns:a16="http://schemas.microsoft.com/office/drawing/2014/main" id="{95EC0689-95E0-372E-E4B2-004FE4E59558}"/>
              </a:ext>
            </a:extLst>
          </p:cNvPr>
          <p:cNvSpPr/>
          <p:nvPr/>
        </p:nvSpPr>
        <p:spPr>
          <a:xfrm>
            <a:off x="1240537" y="4025943"/>
            <a:ext cx="5029200" cy="1520300"/>
          </a:xfrm>
          <a:prstGeom prst="cube">
            <a:avLst/>
          </a:prstGeom>
          <a:solidFill>
            <a:srgbClr val="B9C09B"/>
          </a:solidFill>
          <a:ln>
            <a:solidFill>
              <a:srgbClr val="433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19" name="TextBox 18">
            <a:extLst>
              <a:ext uri="{FF2B5EF4-FFF2-40B4-BE49-F238E27FC236}">
                <a16:creationId xmlns:a16="http://schemas.microsoft.com/office/drawing/2014/main" id="{224F2068-5276-FBF9-5F04-9DFAA6A9757F}"/>
              </a:ext>
            </a:extLst>
          </p:cNvPr>
          <p:cNvSpPr txBox="1"/>
          <p:nvPr/>
        </p:nvSpPr>
        <p:spPr>
          <a:xfrm>
            <a:off x="1246105" y="4549918"/>
            <a:ext cx="5184359" cy="863378"/>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00" cap="none" spc="0" normalizeH="0" baseline="0" noProof="0">
                <a:ln>
                  <a:noFill/>
                </a:ln>
                <a:effectLst/>
                <a:uLnTx/>
                <a:uFillTx/>
                <a:ea typeface="Calibri" panose="020F0502020204030204" pitchFamily="34" charset="0"/>
                <a:cs typeface="Segoe UI" panose="020B0502040204020203" pitchFamily="34" charset="0"/>
              </a:rPr>
              <a:t>Meets stated level of model fidelity.</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00" cap="none" spc="0" normalizeH="0" baseline="0" noProof="0">
                <a:ln>
                  <a:noFill/>
                </a:ln>
                <a:effectLst/>
                <a:uLnTx/>
                <a:uFillTx/>
                <a:ea typeface="Calibri" panose="020F0502020204030204" pitchFamily="34" charset="0"/>
                <a:cs typeface="Segoe UI" panose="020B0502040204020203" pitchFamily="34" charset="0"/>
              </a:rPr>
              <a:t>Test result comparisons with real world data.</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00" cap="none" spc="0" normalizeH="0" baseline="0" noProof="0">
                <a:ln>
                  <a:noFill/>
                </a:ln>
                <a:effectLst/>
                <a:uLnTx/>
                <a:uFillTx/>
                <a:ea typeface="Calibri" panose="020F0502020204030204" pitchFamily="34" charset="0"/>
                <a:cs typeface="Segoe UI" panose="020B0502040204020203" pitchFamily="34" charset="0"/>
              </a:rPr>
              <a:t>Verify all message content meets MIL Standards.</a:t>
            </a:r>
          </a:p>
        </p:txBody>
      </p:sp>
      <p:grpSp>
        <p:nvGrpSpPr>
          <p:cNvPr id="26" name="Group 25">
            <a:extLst>
              <a:ext uri="{FF2B5EF4-FFF2-40B4-BE49-F238E27FC236}">
                <a16:creationId xmlns:a16="http://schemas.microsoft.com/office/drawing/2014/main" id="{3496FB65-38C1-8562-3F26-591F4DF94E14}"/>
              </a:ext>
            </a:extLst>
          </p:cNvPr>
          <p:cNvGrpSpPr/>
          <p:nvPr/>
        </p:nvGrpSpPr>
        <p:grpSpPr>
          <a:xfrm>
            <a:off x="6555486" y="4025943"/>
            <a:ext cx="5029200" cy="1520300"/>
            <a:chOff x="5870575" y="3784020"/>
            <a:chExt cx="5029200" cy="1520300"/>
          </a:xfrm>
        </p:grpSpPr>
        <p:sp>
          <p:nvSpPr>
            <p:cNvPr id="25" name="Cube 24">
              <a:extLst>
                <a:ext uri="{FF2B5EF4-FFF2-40B4-BE49-F238E27FC236}">
                  <a16:creationId xmlns:a16="http://schemas.microsoft.com/office/drawing/2014/main" id="{6176C55E-5AFF-A9CF-48CD-EA0127DBC0B8}"/>
                </a:ext>
              </a:extLst>
            </p:cNvPr>
            <p:cNvSpPr/>
            <p:nvPr/>
          </p:nvSpPr>
          <p:spPr>
            <a:xfrm>
              <a:off x="5870575" y="3784020"/>
              <a:ext cx="5029200" cy="1520300"/>
            </a:xfrm>
            <a:prstGeom prst="cube">
              <a:avLst/>
            </a:prstGeom>
            <a:solidFill>
              <a:srgbClr val="717467"/>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Segoe UI" panose="020B0502040204020203" pitchFamily="34" charset="0"/>
              </a:endParaRPr>
            </a:p>
          </p:txBody>
        </p:sp>
        <p:sp>
          <p:nvSpPr>
            <p:cNvPr id="21" name="TextBox 20">
              <a:extLst>
                <a:ext uri="{FF2B5EF4-FFF2-40B4-BE49-F238E27FC236}">
                  <a16:creationId xmlns:a16="http://schemas.microsoft.com/office/drawing/2014/main" id="{2C998ED5-70D7-2E8B-0486-4A72C81EE442}"/>
                </a:ext>
              </a:extLst>
            </p:cNvPr>
            <p:cNvSpPr txBox="1"/>
            <p:nvPr/>
          </p:nvSpPr>
          <p:spPr>
            <a:xfrm>
              <a:off x="5878721" y="4454091"/>
              <a:ext cx="4918820" cy="607539"/>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00" cap="none" spc="0" normalizeH="0" baseline="0" noProof="0">
                  <a:ln>
                    <a:noFill/>
                  </a:ln>
                  <a:solidFill>
                    <a:prstClr val="black"/>
                  </a:solidFill>
                  <a:effectLst/>
                  <a:uLnTx/>
                  <a:uFillTx/>
                  <a:ea typeface="Calibri" panose="020F0502020204030204" pitchFamily="34" charset="0"/>
                  <a:cs typeface="Segoe UI" panose="020B0502040204020203" pitchFamily="34" charset="0"/>
                </a:rPr>
                <a:t>(May not be taking this into consideration initially).</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00" cap="none" spc="0" normalizeH="0" baseline="0" noProof="0">
                  <a:ln>
                    <a:noFill/>
                  </a:ln>
                  <a:solidFill>
                    <a:prstClr val="black"/>
                  </a:solidFill>
                  <a:effectLst/>
                  <a:uLnTx/>
                  <a:uFillTx/>
                  <a:ea typeface="Calibri" panose="020F0502020204030204" pitchFamily="34" charset="0"/>
                  <a:cs typeface="Segoe UI" panose="020B0502040204020203" pitchFamily="34" charset="0"/>
                </a:rPr>
                <a:t>System maintains security &amp; confidentiality of data</a:t>
              </a:r>
            </a:p>
          </p:txBody>
        </p:sp>
        <p:sp>
          <p:nvSpPr>
            <p:cNvPr id="6" name="TextBox 5">
              <a:extLst>
                <a:ext uri="{FF2B5EF4-FFF2-40B4-BE49-F238E27FC236}">
                  <a16:creationId xmlns:a16="http://schemas.microsoft.com/office/drawing/2014/main" id="{395F17A4-AAA0-453E-ACC3-CF6FB74DFDA9}"/>
                </a:ext>
              </a:extLst>
            </p:cNvPr>
            <p:cNvSpPr txBox="1"/>
            <p:nvPr/>
          </p:nvSpPr>
          <p:spPr>
            <a:xfrm>
              <a:off x="7448936" y="3784020"/>
              <a:ext cx="1313418" cy="344069"/>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600" b="1" i="0" u="sng" strike="noStrike" kern="100" cap="none" spc="0" normalizeH="0" baseline="0" noProof="0">
                  <a:ln>
                    <a:noFill/>
                  </a:ln>
                  <a:solidFill>
                    <a:prstClr val="black"/>
                  </a:solidFill>
                  <a:effectLst/>
                  <a:uLnTx/>
                  <a:uFillTx/>
                  <a:ea typeface="Calibri" panose="020F0502020204030204" pitchFamily="34" charset="0"/>
                  <a:cs typeface="Segoe UI" panose="020B0502040204020203" pitchFamily="34" charset="0"/>
                </a:rPr>
                <a:t>Security</a:t>
              </a:r>
              <a:r>
                <a:rPr kumimoji="0" lang="en-US" sz="1600" b="0" i="0" u="none" strike="noStrike" kern="100" cap="none" spc="0" normalizeH="0" baseline="0" noProof="0">
                  <a:ln>
                    <a:noFill/>
                  </a:ln>
                  <a:solidFill>
                    <a:prstClr val="black"/>
                  </a:solidFill>
                  <a:effectLst/>
                  <a:uLnTx/>
                  <a:uFillTx/>
                  <a:ea typeface="Calibri" panose="020F0502020204030204" pitchFamily="34" charset="0"/>
                  <a:cs typeface="Segoe UI" panose="020B0502040204020203" pitchFamily="34" charset="0"/>
                </a:rPr>
                <a:t>:</a:t>
              </a:r>
            </a:p>
          </p:txBody>
        </p:sp>
      </p:grpSp>
      <p:grpSp>
        <p:nvGrpSpPr>
          <p:cNvPr id="29" name="Group 28">
            <a:extLst>
              <a:ext uri="{FF2B5EF4-FFF2-40B4-BE49-F238E27FC236}">
                <a16:creationId xmlns:a16="http://schemas.microsoft.com/office/drawing/2014/main" id="{9E5B772D-9F69-4CE3-219D-C79A9A6E910D}"/>
              </a:ext>
            </a:extLst>
          </p:cNvPr>
          <p:cNvGrpSpPr/>
          <p:nvPr/>
        </p:nvGrpSpPr>
        <p:grpSpPr>
          <a:xfrm>
            <a:off x="314326" y="2103121"/>
            <a:ext cx="5029200" cy="1535598"/>
            <a:chOff x="555626" y="1492107"/>
            <a:chExt cx="5029200" cy="1535598"/>
          </a:xfrm>
          <a:solidFill>
            <a:srgbClr val="6E814C"/>
          </a:solidFill>
        </p:grpSpPr>
        <p:sp>
          <p:nvSpPr>
            <p:cNvPr id="23" name="Cube 22">
              <a:extLst>
                <a:ext uri="{FF2B5EF4-FFF2-40B4-BE49-F238E27FC236}">
                  <a16:creationId xmlns:a16="http://schemas.microsoft.com/office/drawing/2014/main" id="{D8179181-D739-BD64-81D9-A05AA932B0F7}"/>
                </a:ext>
              </a:extLst>
            </p:cNvPr>
            <p:cNvSpPr/>
            <p:nvPr/>
          </p:nvSpPr>
          <p:spPr>
            <a:xfrm>
              <a:off x="555626" y="1507405"/>
              <a:ext cx="5029200" cy="1520300"/>
            </a:xfrm>
            <a:prstGeom prst="cube">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Segoe UI" panose="020B0502040204020203" pitchFamily="34" charset="0"/>
              </a:endParaRPr>
            </a:p>
          </p:txBody>
        </p:sp>
        <p:sp>
          <p:nvSpPr>
            <p:cNvPr id="17" name="TextBox 16">
              <a:extLst>
                <a:ext uri="{FF2B5EF4-FFF2-40B4-BE49-F238E27FC236}">
                  <a16:creationId xmlns:a16="http://schemas.microsoft.com/office/drawing/2014/main" id="{C0736B15-0F3D-E3F0-7531-9FC398231868}"/>
                </a:ext>
              </a:extLst>
            </p:cNvPr>
            <p:cNvSpPr txBox="1"/>
            <p:nvPr/>
          </p:nvSpPr>
          <p:spPr>
            <a:xfrm>
              <a:off x="838200" y="2184619"/>
              <a:ext cx="4057721" cy="607539"/>
            </a:xfrm>
            <a:prstGeom prst="rect">
              <a:avLst/>
            </a:prstGeom>
            <a:grpFill/>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00" cap="none" spc="0" normalizeH="0" baseline="0" noProof="0">
                  <a:ln>
                    <a:noFill/>
                  </a:ln>
                  <a:solidFill>
                    <a:prstClr val="white"/>
                  </a:solidFill>
                  <a:effectLst/>
                  <a:uLnTx/>
                  <a:uFillTx/>
                  <a:ea typeface="Calibri" panose="020F0502020204030204" pitchFamily="34" charset="0"/>
                  <a:cs typeface="Segoe UI" panose="020B0502040204020203" pitchFamily="34" charset="0"/>
                </a:rPr>
                <a:t>System operates without crashes.</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600" b="0" i="0" u="none" strike="noStrike" kern="100" cap="none" spc="0" normalizeH="0" baseline="0" noProof="0">
                  <a:ln>
                    <a:noFill/>
                  </a:ln>
                  <a:solidFill>
                    <a:prstClr val="white"/>
                  </a:solidFill>
                  <a:effectLst/>
                  <a:uLnTx/>
                  <a:uFillTx/>
                  <a:ea typeface="Calibri" panose="020F0502020204030204" pitchFamily="34" charset="0"/>
                  <a:cs typeface="Segoe UI" panose="020B0502040204020203" pitchFamily="34" charset="0"/>
                </a:rPr>
                <a:t>System properly handles invalid data.</a:t>
              </a:r>
            </a:p>
          </p:txBody>
        </p:sp>
        <p:sp>
          <p:nvSpPr>
            <p:cNvPr id="9" name="TextBox 8">
              <a:extLst>
                <a:ext uri="{FF2B5EF4-FFF2-40B4-BE49-F238E27FC236}">
                  <a16:creationId xmlns:a16="http://schemas.microsoft.com/office/drawing/2014/main" id="{58E75DD9-7067-EEEE-F4A0-31FD8D88AD25}"/>
                </a:ext>
              </a:extLst>
            </p:cNvPr>
            <p:cNvSpPr txBox="1"/>
            <p:nvPr/>
          </p:nvSpPr>
          <p:spPr>
            <a:xfrm>
              <a:off x="1610126" y="1492107"/>
              <a:ext cx="3010298" cy="344069"/>
            </a:xfrm>
            <a:prstGeom prst="rect">
              <a:avLst/>
            </a:prstGeom>
            <a:solidFill>
              <a:srgbClr val="8A9B6F"/>
            </a:solidFill>
          </p:spPr>
          <p:txBody>
            <a:bodyPr wrap="square">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600" b="1" i="0" u="sng" strike="noStrike" kern="100" cap="none" spc="0" normalizeH="0" baseline="0" noProof="0">
                  <a:ln>
                    <a:noFill/>
                  </a:ln>
                  <a:solidFill>
                    <a:prstClr val="black"/>
                  </a:solidFill>
                  <a:effectLst/>
                  <a:uLnTx/>
                  <a:uFillTx/>
                  <a:ea typeface="Calibri" panose="020F0502020204030204" pitchFamily="34" charset="0"/>
                  <a:cs typeface="Segoe UI" panose="020B0502040204020203" pitchFamily="34" charset="0"/>
                </a:rPr>
                <a:t>Robustness &amp; Reliability</a:t>
              </a:r>
            </a:p>
          </p:txBody>
        </p:sp>
      </p:grpSp>
      <p:grpSp>
        <p:nvGrpSpPr>
          <p:cNvPr id="27" name="Group 26">
            <a:extLst>
              <a:ext uri="{FF2B5EF4-FFF2-40B4-BE49-F238E27FC236}">
                <a16:creationId xmlns:a16="http://schemas.microsoft.com/office/drawing/2014/main" id="{7E4E0BDA-3BAE-1698-1D27-4301ADEAEF8F}"/>
              </a:ext>
            </a:extLst>
          </p:cNvPr>
          <p:cNvGrpSpPr/>
          <p:nvPr/>
        </p:nvGrpSpPr>
        <p:grpSpPr>
          <a:xfrm>
            <a:off x="5715000" y="2118419"/>
            <a:ext cx="5029200" cy="1520300"/>
            <a:chOff x="5956300" y="1507405"/>
            <a:chExt cx="5029200" cy="1520300"/>
          </a:xfrm>
        </p:grpSpPr>
        <p:sp>
          <p:nvSpPr>
            <p:cNvPr id="22" name="Cube 21">
              <a:extLst>
                <a:ext uri="{FF2B5EF4-FFF2-40B4-BE49-F238E27FC236}">
                  <a16:creationId xmlns:a16="http://schemas.microsoft.com/office/drawing/2014/main" id="{A9738050-2ADD-5FB3-17DC-CF5FC72C58F7}"/>
                </a:ext>
              </a:extLst>
            </p:cNvPr>
            <p:cNvSpPr/>
            <p:nvPr/>
          </p:nvSpPr>
          <p:spPr>
            <a:xfrm>
              <a:off x="5956300" y="1507405"/>
              <a:ext cx="5029200" cy="1520300"/>
            </a:xfrm>
            <a:prstGeom prst="cube">
              <a:avLst/>
            </a:prstGeom>
            <a:solidFill>
              <a:srgbClr val="433C3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ea typeface="+mn-ea"/>
                <a:cs typeface="Segoe UI" panose="020B0502040204020203" pitchFamily="34" charset="0"/>
              </a:endParaRPr>
            </a:p>
          </p:txBody>
        </p:sp>
        <p:sp>
          <p:nvSpPr>
            <p:cNvPr id="15" name="TextBox 14">
              <a:extLst>
                <a:ext uri="{FF2B5EF4-FFF2-40B4-BE49-F238E27FC236}">
                  <a16:creationId xmlns:a16="http://schemas.microsoft.com/office/drawing/2014/main" id="{798DD419-D779-9316-99DE-B1E16341211A}"/>
                </a:ext>
              </a:extLst>
            </p:cNvPr>
            <p:cNvSpPr txBox="1"/>
            <p:nvPr/>
          </p:nvSpPr>
          <p:spPr>
            <a:xfrm>
              <a:off x="6039451" y="2051321"/>
              <a:ext cx="4653950"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00" cap="none" spc="0" normalizeH="0" baseline="0" noProof="0">
                  <a:ln>
                    <a:noFill/>
                  </a:ln>
                  <a:solidFill>
                    <a:schemeClr val="bg1"/>
                  </a:solidFill>
                  <a:effectLst/>
                  <a:uLnTx/>
                  <a:uFillTx/>
                  <a:ea typeface="Calibri" panose="020F0502020204030204" pitchFamily="34" charset="0"/>
                  <a:cs typeface="Segoe UI" panose="020B0502040204020203" pitchFamily="34" charset="0"/>
                </a:rPr>
                <a:t>How many messages can the analysis tool successfully process in a specified time interval?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00" cap="none" spc="0" normalizeH="0" baseline="0" noProof="0">
                  <a:ln>
                    <a:noFill/>
                  </a:ln>
                  <a:solidFill>
                    <a:schemeClr val="bg1"/>
                  </a:solidFill>
                  <a:effectLst/>
                  <a:uLnTx/>
                  <a:uFillTx/>
                  <a:ea typeface="Calibri" panose="020F0502020204030204" pitchFamily="34" charset="0"/>
                  <a:cs typeface="Segoe UI" panose="020B0502040204020203" pitchFamily="34" charset="0"/>
                </a:rPr>
                <a:t>Are we able to operate in Real Time? </a:t>
              </a:r>
              <a:endParaRPr kumimoji="0" lang="en-US" sz="1600" b="0" i="0" u="none" strike="noStrike" kern="1200" cap="none" spc="0" normalizeH="0" baseline="0" noProof="0">
                <a:ln>
                  <a:noFill/>
                </a:ln>
                <a:solidFill>
                  <a:schemeClr val="bg1"/>
                </a:solidFill>
                <a:effectLst/>
                <a:uLnTx/>
                <a:uFillTx/>
                <a:cs typeface="Segoe UI" panose="020B0502040204020203" pitchFamily="34" charset="0"/>
              </a:endParaRPr>
            </a:p>
          </p:txBody>
        </p:sp>
        <p:sp>
          <p:nvSpPr>
            <p:cNvPr id="11" name="TextBox 10">
              <a:extLst>
                <a:ext uri="{FF2B5EF4-FFF2-40B4-BE49-F238E27FC236}">
                  <a16:creationId xmlns:a16="http://schemas.microsoft.com/office/drawing/2014/main" id="{320959AE-6DFF-4662-6805-CD404DA2DFB2}"/>
                </a:ext>
              </a:extLst>
            </p:cNvPr>
            <p:cNvSpPr txBox="1"/>
            <p:nvPr/>
          </p:nvSpPr>
          <p:spPr>
            <a:xfrm>
              <a:off x="7448936" y="1507405"/>
              <a:ext cx="1872477" cy="344069"/>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600" b="1" i="0" u="sng" strike="noStrike" kern="100" cap="none" spc="0" normalizeH="0" baseline="0" noProof="0">
                  <a:ln>
                    <a:noFill/>
                  </a:ln>
                  <a:solidFill>
                    <a:schemeClr val="bg1"/>
                  </a:solidFill>
                  <a:effectLst/>
                  <a:uLnTx/>
                  <a:uFillTx/>
                  <a:ea typeface="Calibri" panose="020F0502020204030204" pitchFamily="34" charset="0"/>
                  <a:cs typeface="Segoe UI" panose="020B0502040204020203" pitchFamily="34" charset="0"/>
                </a:rPr>
                <a:t>Performance</a:t>
              </a:r>
              <a:r>
                <a:rPr kumimoji="0" lang="en-US" sz="1600" b="0" i="0" u="none" strike="noStrike" kern="100" cap="none" spc="0" normalizeH="0" baseline="0" noProof="0">
                  <a:ln>
                    <a:noFill/>
                  </a:ln>
                  <a:solidFill>
                    <a:schemeClr val="bg1"/>
                  </a:solidFill>
                  <a:effectLst/>
                  <a:uLnTx/>
                  <a:uFillTx/>
                  <a:ea typeface="Calibri" panose="020F0502020204030204" pitchFamily="34" charset="0"/>
                  <a:cs typeface="Segoe UI" panose="020B0502040204020203" pitchFamily="34" charset="0"/>
                </a:rPr>
                <a:t>:</a:t>
              </a:r>
            </a:p>
          </p:txBody>
        </p:sp>
      </p:grpSp>
      <p:sp>
        <p:nvSpPr>
          <p:cNvPr id="13" name="TextBox 12">
            <a:extLst>
              <a:ext uri="{FF2B5EF4-FFF2-40B4-BE49-F238E27FC236}">
                <a16:creationId xmlns:a16="http://schemas.microsoft.com/office/drawing/2014/main" id="{2AE5E3A8-FB5E-CE58-F8B4-8451289AE68E}"/>
              </a:ext>
            </a:extLst>
          </p:cNvPr>
          <p:cNvSpPr txBox="1"/>
          <p:nvPr/>
        </p:nvSpPr>
        <p:spPr>
          <a:xfrm>
            <a:off x="2935453" y="4036238"/>
            <a:ext cx="1805665" cy="344069"/>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1600" b="1" i="0" u="sng" strike="noStrike" kern="100" cap="none" spc="0" normalizeH="0" baseline="0" noProof="0">
                <a:ln>
                  <a:noFill/>
                </a:ln>
                <a:effectLst/>
                <a:uLnTx/>
                <a:uFillTx/>
                <a:ea typeface="Calibri" panose="020F0502020204030204" pitchFamily="34" charset="0"/>
                <a:cs typeface="Segoe UI" panose="020B0502040204020203" pitchFamily="34" charset="0"/>
              </a:rPr>
              <a:t>Accuracy</a:t>
            </a:r>
            <a:r>
              <a:rPr kumimoji="0" lang="en-US" sz="1600" b="0" i="0" u="none" strike="noStrike" kern="100" cap="none" spc="0" normalizeH="0" baseline="0" noProof="0">
                <a:ln>
                  <a:noFill/>
                </a:ln>
                <a:effectLst/>
                <a:uLnTx/>
                <a:uFillTx/>
                <a:ea typeface="Calibri" panose="020F0502020204030204" pitchFamily="34" charset="0"/>
                <a:cs typeface="Segoe UI" panose="020B0502040204020203" pitchFamily="34" charset="0"/>
              </a:rPr>
              <a:t>: </a:t>
            </a:r>
          </a:p>
        </p:txBody>
      </p:sp>
      <p:pic>
        <p:nvPicPr>
          <p:cNvPr id="23554" name="Picture 2" descr="Badge ">
            <a:extLst>
              <a:ext uri="{FF2B5EF4-FFF2-40B4-BE49-F238E27FC236}">
                <a16:creationId xmlns:a16="http://schemas.microsoft.com/office/drawing/2014/main" id="{3F31CE66-7225-AF20-CA7D-4215F3E11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633" y="1762374"/>
            <a:ext cx="624550" cy="62455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5D3966A5-A52B-DA48-BF24-0EC0AF29A90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059503" y="1814817"/>
            <a:ext cx="591907" cy="591907"/>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676467A7-E0DA-2426-8C0B-E9F178D5DECC}"/>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621829" y="3759782"/>
            <a:ext cx="620408" cy="620408"/>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Perfection ">
            <a:extLst>
              <a:ext uri="{FF2B5EF4-FFF2-40B4-BE49-F238E27FC236}">
                <a16:creationId xmlns:a16="http://schemas.microsoft.com/office/drawing/2014/main" id="{E98F72A0-7C37-6FFB-40F3-A0832AA624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630" y="3752270"/>
            <a:ext cx="620407" cy="620407"/>
          </a:xfrm>
          <a:prstGeom prst="rect">
            <a:avLst/>
          </a:prstGeom>
          <a:noFill/>
          <a:extLst>
            <a:ext uri="{909E8E84-426E-40DD-AFC4-6F175D3DCCD1}">
              <a14:hiddenFill xmlns:a14="http://schemas.microsoft.com/office/drawing/2010/main">
                <a:solidFill>
                  <a:srgbClr val="FFFFFF"/>
                </a:solidFill>
              </a14:hiddenFill>
            </a:ext>
          </a:extLst>
        </p:spPr>
      </p:pic>
      <p:sp>
        <p:nvSpPr>
          <p:cNvPr id="23553" name="TextBox 23552">
            <a:extLst>
              <a:ext uri="{FF2B5EF4-FFF2-40B4-BE49-F238E27FC236}">
                <a16:creationId xmlns:a16="http://schemas.microsoft.com/office/drawing/2014/main" id="{3D529B91-3D23-7A01-78E0-D55ED42DD74F}"/>
              </a:ext>
            </a:extLst>
          </p:cNvPr>
          <p:cNvSpPr txBox="1"/>
          <p:nvPr/>
        </p:nvSpPr>
        <p:spPr>
          <a:xfrm>
            <a:off x="260752" y="6020392"/>
            <a:ext cx="5578755" cy="671915"/>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0"/>
              </a:spcAft>
              <a:buClrTx/>
              <a:buSzPts val="1600"/>
              <a:buFontTx/>
              <a:buNone/>
              <a:tabLst/>
              <a:defRPr/>
            </a:pPr>
            <a:r>
              <a:rPr kumimoji="0" lang="en-US" sz="1800" b="0" i="0" u="none" strike="noStrike" kern="100" cap="none" spc="0" normalizeH="0" baseline="0" noProof="0">
                <a:ln>
                  <a:noFill/>
                </a:ln>
                <a:solidFill>
                  <a:prstClr val="white"/>
                </a:solidFill>
                <a:effectLst/>
                <a:uLnTx/>
                <a:uFillTx/>
                <a:ea typeface="Calibri" panose="020F0502020204030204" pitchFamily="34" charset="0"/>
                <a:cs typeface="Times New Roman" panose="02020603050405020304" pitchFamily="18" charset="0"/>
              </a:rPr>
              <a:t>Acceptable tests for certification of a Multi-Tactical Data Link  system are identified by the client/sponsor.</a:t>
            </a:r>
          </a:p>
        </p:txBody>
      </p:sp>
      <p:sp>
        <p:nvSpPr>
          <p:cNvPr id="23557" name="Arrow: Pentagon 23556">
            <a:extLst>
              <a:ext uri="{FF2B5EF4-FFF2-40B4-BE49-F238E27FC236}">
                <a16:creationId xmlns:a16="http://schemas.microsoft.com/office/drawing/2014/main" id="{EB16DE66-26F5-4CCC-0966-ED9B36F26A59}"/>
              </a:ext>
            </a:extLst>
          </p:cNvPr>
          <p:cNvSpPr/>
          <p:nvPr/>
        </p:nvSpPr>
        <p:spPr>
          <a:xfrm rot="10800000">
            <a:off x="6096000" y="5856220"/>
            <a:ext cx="6096000" cy="1001778"/>
          </a:xfrm>
          <a:prstGeom prst="homePlate">
            <a:avLst/>
          </a:prstGeom>
          <a:solidFill>
            <a:srgbClr val="252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3" name="Content Placeholder 2">
            <a:extLst>
              <a:ext uri="{FF2B5EF4-FFF2-40B4-BE49-F238E27FC236}">
                <a16:creationId xmlns:a16="http://schemas.microsoft.com/office/drawing/2014/main" id="{96D8A89B-D1BC-742B-CF1A-E2EF68150633}"/>
              </a:ext>
            </a:extLst>
          </p:cNvPr>
          <p:cNvSpPr>
            <a:spLocks noGrp="1"/>
          </p:cNvSpPr>
          <p:nvPr>
            <p:ph idx="1"/>
          </p:nvPr>
        </p:nvSpPr>
        <p:spPr>
          <a:xfrm>
            <a:off x="6852534" y="5906452"/>
            <a:ext cx="5040562" cy="840230"/>
          </a:xfrm>
          <a:noFill/>
        </p:spPr>
        <p:txBody>
          <a:bodyPr wrap="square">
            <a:spAutoFit/>
          </a:bodyPr>
          <a:lstStyle/>
          <a:p>
            <a:pPr marL="0" indent="0">
              <a:spcBef>
                <a:spcPts val="0"/>
              </a:spcBef>
              <a:buNone/>
              <a:tabLst>
                <a:tab pos="2971800" algn="ctr"/>
                <a:tab pos="5943600" algn="r"/>
              </a:tabLst>
            </a:pPr>
            <a:r>
              <a:rPr lang="en-US" sz="1800" kern="100">
                <a:cs typeface="Times New Roman" panose="02020603050405020304" pitchFamily="18" charset="0"/>
              </a:rPr>
              <a:t>The tests are conducted in an unbiased manner, so no conflict of interest between systems team and testing center.</a:t>
            </a:r>
          </a:p>
        </p:txBody>
      </p:sp>
      <p:sp>
        <p:nvSpPr>
          <p:cNvPr id="4" name="Slide Number Placeholder 3">
            <a:extLst>
              <a:ext uri="{FF2B5EF4-FFF2-40B4-BE49-F238E27FC236}">
                <a16:creationId xmlns:a16="http://schemas.microsoft.com/office/drawing/2014/main" id="{25E2AF19-026F-82B1-B8DB-89524C5C8A79}"/>
              </a:ext>
            </a:extLst>
          </p:cNvPr>
          <p:cNvSpPr>
            <a:spLocks noGrp="1"/>
          </p:cNvSpPr>
          <p:nvPr>
            <p:ph type="sldNum" sz="quarter" idx="12"/>
          </p:nvPr>
        </p:nvSpPr>
        <p:spPr>
          <a:xfrm>
            <a:off x="9406389" y="650974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75000"/>
                  </a:prstClr>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ea typeface="+mn-ea"/>
              <a:cs typeface="+mn-cs"/>
            </a:endParaRPr>
          </a:p>
        </p:txBody>
      </p:sp>
      <p:sp>
        <p:nvSpPr>
          <p:cNvPr id="10" name="TextBox 9">
            <a:extLst>
              <a:ext uri="{FF2B5EF4-FFF2-40B4-BE49-F238E27FC236}">
                <a16:creationId xmlns:a16="http://schemas.microsoft.com/office/drawing/2014/main" id="{3A24DC18-9757-9549-9193-8A0236ADDE51}"/>
              </a:ext>
            </a:extLst>
          </p:cNvPr>
          <p:cNvSpPr txBox="1"/>
          <p:nvPr/>
        </p:nvSpPr>
        <p:spPr>
          <a:xfrm>
            <a:off x="125944" y="1216702"/>
            <a:ext cx="7806089" cy="312650"/>
          </a:xfrm>
          <a:prstGeom prst="rect">
            <a:avLst/>
          </a:prstGeom>
          <a:solidFill>
            <a:srgbClr val="1E231E"/>
          </a:solidFill>
        </p:spPr>
        <p:txBody>
          <a:bodyPr wrap="square" rtlCol="0">
            <a:spAutoFit/>
          </a:bodyPr>
          <a:lstStyle/>
          <a:p>
            <a:pPr marL="0" marR="0" algn="ctr">
              <a:lnSpc>
                <a:spcPct val="107000"/>
              </a:lnSpc>
              <a:spcBef>
                <a:spcPts val="0"/>
              </a:spcBef>
              <a:spcAft>
                <a:spcPts val="0"/>
              </a:spcAft>
            </a:pPr>
            <a:r>
              <a:rPr lang="en-US" sz="1400" b="0" i="0">
                <a:solidFill>
                  <a:srgbClr val="FAAF18"/>
                </a:solidFill>
                <a:effectLst/>
                <a:latin typeface="-apple-system"/>
              </a:rPr>
              <a:t>Verification ensures an objective set of standards is met and that no bias can interfere with assessment</a:t>
            </a:r>
            <a:r>
              <a:rPr lang="en-US" sz="1400" b="0" i="0">
                <a:effectLst/>
                <a:latin typeface="-apple-system"/>
              </a:rPr>
              <a:t>.</a:t>
            </a:r>
            <a:endParaRPr lang="en-US" sz="1400">
              <a:solidFill>
                <a:srgbClr val="FAAF18"/>
              </a:solidFill>
              <a:effectLst/>
              <a:latin typeface="+mn-lt"/>
              <a:ea typeface="Times New Roman" panose="02020603050405020304" pitchFamily="18" charset="0"/>
              <a:cs typeface="Arial" panose="020B0604020202020204" pitchFamily="34" charset="0"/>
            </a:endParaRPr>
          </a:p>
        </p:txBody>
      </p:sp>
      <p:grpSp>
        <p:nvGrpSpPr>
          <p:cNvPr id="16" name="Group 15">
            <a:extLst>
              <a:ext uri="{FF2B5EF4-FFF2-40B4-BE49-F238E27FC236}">
                <a16:creationId xmlns:a16="http://schemas.microsoft.com/office/drawing/2014/main" id="{F1848C3D-BA12-0B6D-6E48-65DD5CC24573}"/>
              </a:ext>
            </a:extLst>
          </p:cNvPr>
          <p:cNvGrpSpPr/>
          <p:nvPr/>
        </p:nvGrpSpPr>
        <p:grpSpPr>
          <a:xfrm>
            <a:off x="8675825" y="230741"/>
            <a:ext cx="2908861" cy="1554447"/>
            <a:chOff x="9283139" y="0"/>
            <a:chExt cx="2908861" cy="1554447"/>
          </a:xfrm>
        </p:grpSpPr>
        <p:sp>
          <p:nvSpPr>
            <p:cNvPr id="12" name="Rectangle 11">
              <a:extLst>
                <a:ext uri="{FF2B5EF4-FFF2-40B4-BE49-F238E27FC236}">
                  <a16:creationId xmlns:a16="http://schemas.microsoft.com/office/drawing/2014/main" id="{973529C2-BF3E-F955-2AD9-B4BBD40613DB}"/>
                </a:ext>
              </a:extLst>
            </p:cNvPr>
            <p:cNvSpPr/>
            <p:nvPr/>
          </p:nvSpPr>
          <p:spPr>
            <a:xfrm>
              <a:off x="9283139" y="0"/>
              <a:ext cx="2908861" cy="1554447"/>
            </a:xfrm>
            <a:prstGeom prst="rect">
              <a:avLst/>
            </a:prstGeom>
            <a:solidFill>
              <a:schemeClr val="accent4">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9" descr="A logo with a bald eagle flying over a globe&#10;&#10;Description automatically generated">
              <a:extLst>
                <a:ext uri="{FF2B5EF4-FFF2-40B4-BE49-F238E27FC236}">
                  <a16:creationId xmlns:a16="http://schemas.microsoft.com/office/drawing/2014/main" id="{15B335B2-7151-EDE5-09DF-F1886777C665}"/>
                </a:ext>
              </a:extLst>
            </p:cNvPr>
            <p:cNvPicPr>
              <a:picLocks noChangeAspect="1"/>
            </p:cNvPicPr>
            <p:nvPr/>
          </p:nvPicPr>
          <p:blipFill>
            <a:blip r:embed="rId7"/>
            <a:stretch>
              <a:fillRect/>
            </a:stretch>
          </p:blipFill>
          <p:spPr>
            <a:xfrm>
              <a:off x="9372815" y="5930"/>
              <a:ext cx="2743200" cy="1433133"/>
            </a:xfrm>
            <a:prstGeom prst="rect">
              <a:avLst/>
            </a:prstGeom>
          </p:spPr>
        </p:pic>
        <p:sp>
          <p:nvSpPr>
            <p:cNvPr id="14" name="Rectangle 13">
              <a:extLst>
                <a:ext uri="{FF2B5EF4-FFF2-40B4-BE49-F238E27FC236}">
                  <a16:creationId xmlns:a16="http://schemas.microsoft.com/office/drawing/2014/main" id="{71156643-1ED4-6A11-D4F7-B92C4867BAD9}"/>
                </a:ext>
              </a:extLst>
            </p:cNvPr>
            <p:cNvSpPr/>
            <p:nvPr/>
          </p:nvSpPr>
          <p:spPr>
            <a:xfrm rot="20571513">
              <a:off x="9293242" y="485214"/>
              <a:ext cx="2871239" cy="603892"/>
            </a:xfrm>
            <a:prstGeom prst="rect">
              <a:avLst/>
            </a:prstGeom>
            <a:solidFill>
              <a:schemeClr val="bg1">
                <a:alpha val="74000"/>
              </a:schemeClr>
            </a:solidFill>
            <a:ln w="38100">
              <a:solidFill>
                <a:srgbClr val="C00000">
                  <a:alpha val="66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C00000"/>
                  </a:solidFill>
                  <a:effectLst/>
                  <a:uLnTx/>
                  <a:uFillTx/>
                  <a:latin typeface="Calibri" panose="020F0502020204030204"/>
                  <a:ea typeface="+mn-ea"/>
                  <a:cs typeface="+mn-cs"/>
                </a:rPr>
                <a:t>Tests conducted by an Independent I&amp;T Team.</a:t>
              </a:r>
            </a:p>
          </p:txBody>
        </p:sp>
      </p:grpSp>
    </p:spTree>
    <p:extLst>
      <p:ext uri="{BB962C8B-B14F-4D97-AF65-F5344CB8AC3E}">
        <p14:creationId xmlns:p14="http://schemas.microsoft.com/office/powerpoint/2010/main" val="2209645077"/>
      </p:ext>
    </p:extLst>
  </p:cSld>
  <p:clrMapOvr>
    <a:masterClrMapping/>
  </p:clrMapOvr>
  <mc:AlternateContent xmlns:mc="http://schemas.openxmlformats.org/markup-compatibility/2006" xmlns:p14="http://schemas.microsoft.com/office/powerpoint/2010/main">
    <mc:Choice Requires="p14">
      <p:transition spd="slow" p14:dur="2000" advTm="62682"/>
    </mc:Choice>
    <mc:Fallback xmlns="">
      <p:transition spd="slow" advTm="6268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941797F-9D2C-4758-994F-C6C4B116381B}"/>
              </a:ext>
            </a:extLst>
          </p:cNvPr>
          <p:cNvGraphicFramePr/>
          <p:nvPr>
            <p:extLst>
              <p:ext uri="{D42A27DB-BD31-4B8C-83A1-F6EECF244321}">
                <p14:modId xmlns:p14="http://schemas.microsoft.com/office/powerpoint/2010/main" val="2033533808"/>
              </p:ext>
            </p:extLst>
          </p:nvPr>
        </p:nvGraphicFramePr>
        <p:xfrm>
          <a:off x="246742" y="4478867"/>
          <a:ext cx="11698515" cy="33007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04E7FC6D-D8C0-2D82-F6DF-DFDE269FDFA8}"/>
              </a:ext>
            </a:extLst>
          </p:cNvPr>
          <p:cNvGrpSpPr/>
          <p:nvPr/>
        </p:nvGrpSpPr>
        <p:grpSpPr>
          <a:xfrm>
            <a:off x="716385" y="2481025"/>
            <a:ext cx="352500" cy="3264545"/>
            <a:chOff x="1553029" y="2417837"/>
            <a:chExt cx="352500" cy="3264545"/>
          </a:xfrm>
        </p:grpSpPr>
        <p:sp>
          <p:nvSpPr>
            <p:cNvPr id="6" name="Rectangle 5">
              <a:extLst>
                <a:ext uri="{FF2B5EF4-FFF2-40B4-BE49-F238E27FC236}">
                  <a16:creationId xmlns:a16="http://schemas.microsoft.com/office/drawing/2014/main" id="{AD783BF5-328D-0E7A-2E49-26956175F8AE}"/>
                </a:ext>
              </a:extLst>
            </p:cNvPr>
            <p:cNvSpPr/>
            <p:nvPr/>
          </p:nvSpPr>
          <p:spPr>
            <a:xfrm>
              <a:off x="1553029" y="2417837"/>
              <a:ext cx="45719" cy="326454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1F415708-1042-5DDF-B7F8-75E32070103C}"/>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0A3C4FBE-E81F-1098-924A-5ABAD2062FFD}"/>
              </a:ext>
            </a:extLst>
          </p:cNvPr>
          <p:cNvGrpSpPr/>
          <p:nvPr/>
        </p:nvGrpSpPr>
        <p:grpSpPr>
          <a:xfrm>
            <a:off x="3906510" y="3447474"/>
            <a:ext cx="352500" cy="2298095"/>
            <a:chOff x="1553029" y="2417837"/>
            <a:chExt cx="352500" cy="2298095"/>
          </a:xfrm>
        </p:grpSpPr>
        <p:sp>
          <p:nvSpPr>
            <p:cNvPr id="10" name="Rectangle 9">
              <a:extLst>
                <a:ext uri="{FF2B5EF4-FFF2-40B4-BE49-F238E27FC236}">
                  <a16:creationId xmlns:a16="http://schemas.microsoft.com/office/drawing/2014/main" id="{8D951CDC-7243-9F7A-A099-9B4A01F2F502}"/>
                </a:ext>
              </a:extLst>
            </p:cNvPr>
            <p:cNvSpPr/>
            <p:nvPr/>
          </p:nvSpPr>
          <p:spPr>
            <a:xfrm>
              <a:off x="1553029" y="2417837"/>
              <a:ext cx="45719" cy="229809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D96402DC-36A6-774D-4359-1B16A4B921E0}"/>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E399B042-12B0-37AB-CD1A-B18047F27491}"/>
              </a:ext>
            </a:extLst>
          </p:cNvPr>
          <p:cNvGrpSpPr/>
          <p:nvPr/>
        </p:nvGrpSpPr>
        <p:grpSpPr>
          <a:xfrm>
            <a:off x="5295255" y="4734409"/>
            <a:ext cx="352500" cy="1011162"/>
            <a:chOff x="1553029" y="2417838"/>
            <a:chExt cx="352500" cy="1011162"/>
          </a:xfrm>
        </p:grpSpPr>
        <p:sp>
          <p:nvSpPr>
            <p:cNvPr id="13" name="Rectangle 12">
              <a:extLst>
                <a:ext uri="{FF2B5EF4-FFF2-40B4-BE49-F238E27FC236}">
                  <a16:creationId xmlns:a16="http://schemas.microsoft.com/office/drawing/2014/main" id="{779DD649-0BB5-30AC-86F9-43EE7031993C}"/>
                </a:ext>
              </a:extLst>
            </p:cNvPr>
            <p:cNvSpPr/>
            <p:nvPr/>
          </p:nvSpPr>
          <p:spPr>
            <a:xfrm>
              <a:off x="1553029" y="2417838"/>
              <a:ext cx="45719" cy="1011162"/>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C41F7DD-FE8C-CF61-7DB7-F68974C5EA41}"/>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87A3371-A62B-8E4D-8823-FE0FC3026E70}"/>
              </a:ext>
            </a:extLst>
          </p:cNvPr>
          <p:cNvGrpSpPr/>
          <p:nvPr/>
        </p:nvGrpSpPr>
        <p:grpSpPr>
          <a:xfrm>
            <a:off x="10774329" y="2919820"/>
            <a:ext cx="360119" cy="2825751"/>
            <a:chOff x="1726923" y="603249"/>
            <a:chExt cx="360119" cy="2825751"/>
          </a:xfrm>
        </p:grpSpPr>
        <p:sp>
          <p:nvSpPr>
            <p:cNvPr id="28" name="Rectangle 27">
              <a:extLst>
                <a:ext uri="{FF2B5EF4-FFF2-40B4-BE49-F238E27FC236}">
                  <a16:creationId xmlns:a16="http://schemas.microsoft.com/office/drawing/2014/main" id="{3C9F6EDE-D617-AA2E-B764-1CF24DCD2C78}"/>
                </a:ext>
              </a:extLst>
            </p:cNvPr>
            <p:cNvSpPr/>
            <p:nvPr/>
          </p:nvSpPr>
          <p:spPr>
            <a:xfrm flipH="1">
              <a:off x="1726923" y="603249"/>
              <a:ext cx="45719" cy="2825751"/>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765188A2-DF78-BE1A-8829-F61E24554DD2}"/>
                </a:ext>
              </a:extLst>
            </p:cNvPr>
            <p:cNvSpPr/>
            <p:nvPr/>
          </p:nvSpPr>
          <p:spPr>
            <a:xfrm rot="5400000">
              <a:off x="1711039" y="664852"/>
              <a:ext cx="437606" cy="314401"/>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A48E8AC5-FDDF-F467-49F2-AA6AAFDCF905}"/>
              </a:ext>
            </a:extLst>
          </p:cNvPr>
          <p:cNvSpPr txBox="1"/>
          <p:nvPr/>
        </p:nvSpPr>
        <p:spPr>
          <a:xfrm>
            <a:off x="1287327" y="3490460"/>
            <a:ext cx="1263191" cy="590931"/>
          </a:xfrm>
          <a:prstGeom prst="rect">
            <a:avLst/>
          </a:prstGeom>
          <a:noFill/>
        </p:spPr>
        <p:txBody>
          <a:bodyPr wrap="square">
            <a:spAutoFit/>
          </a:bodyPr>
          <a:lstStyle>
            <a:defPPr>
              <a:defRPr lang="en-US"/>
            </a:defPPr>
            <a:lvl1pPr marL="857250" marR="0" lvl="0" indent="-857250" fontAlgn="auto">
              <a:lnSpc>
                <a:spcPct val="90000"/>
              </a:lnSpc>
              <a:spcBef>
                <a:spcPct val="0"/>
              </a:spcBef>
              <a:spcAft>
                <a:spcPts val="0"/>
              </a:spcAft>
              <a:buClrTx/>
              <a:buSzTx/>
              <a:buFont typeface="+mj-lt"/>
              <a:buAutoNum type="arabicPeriod" startAt="7"/>
              <a:tabLst/>
              <a:defRPr kumimoji="0" b="0" i="0" u="none" strike="noStrike" cap="none" spc="0" normalizeH="0" baseline="0">
                <a:ln>
                  <a:noFill/>
                </a:ln>
                <a:solidFill>
                  <a:prstClr val="white"/>
                </a:solidFill>
                <a:effectLst/>
                <a:uLnTx/>
                <a:uFillTx/>
                <a:latin typeface="Impact"/>
                <a:ea typeface="+mj-ea"/>
                <a:cs typeface="+mj-cs"/>
              </a:defRPr>
            </a:lvl1pPr>
          </a:lstStyle>
          <a:p>
            <a:pPr marL="0" indent="0">
              <a:buNone/>
            </a:pPr>
            <a:r>
              <a:rPr lang="en-US"/>
              <a:t>Problem </a:t>
            </a:r>
          </a:p>
          <a:p>
            <a:pPr marL="0" indent="0">
              <a:buNone/>
            </a:pPr>
            <a:r>
              <a:rPr lang="en-US"/>
              <a:t>Definition</a:t>
            </a:r>
          </a:p>
        </p:txBody>
      </p:sp>
      <p:sp>
        <p:nvSpPr>
          <p:cNvPr id="42" name="TextBox 41">
            <a:extLst>
              <a:ext uri="{FF2B5EF4-FFF2-40B4-BE49-F238E27FC236}">
                <a16:creationId xmlns:a16="http://schemas.microsoft.com/office/drawing/2014/main" id="{14B1F259-50C4-E7E1-B659-82897860D638}"/>
              </a:ext>
            </a:extLst>
          </p:cNvPr>
          <p:cNvSpPr txBox="1"/>
          <p:nvPr/>
        </p:nvSpPr>
        <p:spPr>
          <a:xfrm>
            <a:off x="3859169" y="3150050"/>
            <a:ext cx="1653908" cy="341632"/>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Requirements</a:t>
            </a:r>
          </a:p>
        </p:txBody>
      </p:sp>
      <p:sp>
        <p:nvSpPr>
          <p:cNvPr id="44" name="TextBox 43">
            <a:extLst>
              <a:ext uri="{FF2B5EF4-FFF2-40B4-BE49-F238E27FC236}">
                <a16:creationId xmlns:a16="http://schemas.microsoft.com/office/drawing/2014/main" id="{9519B688-A8D0-7C8A-61A4-37BB33DFEE52}"/>
              </a:ext>
            </a:extLst>
          </p:cNvPr>
          <p:cNvSpPr txBox="1"/>
          <p:nvPr/>
        </p:nvSpPr>
        <p:spPr>
          <a:xfrm>
            <a:off x="5293325" y="4029542"/>
            <a:ext cx="1467801" cy="840230"/>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Risk Assessment &amp; Mitigation </a:t>
            </a:r>
          </a:p>
        </p:txBody>
      </p:sp>
      <p:sp>
        <p:nvSpPr>
          <p:cNvPr id="48" name="TextBox 47">
            <a:extLst>
              <a:ext uri="{FF2B5EF4-FFF2-40B4-BE49-F238E27FC236}">
                <a16:creationId xmlns:a16="http://schemas.microsoft.com/office/drawing/2014/main" id="{580BCBEB-0D4A-17C6-D418-44D11298CAED}"/>
              </a:ext>
            </a:extLst>
          </p:cNvPr>
          <p:cNvSpPr txBox="1"/>
          <p:nvPr/>
        </p:nvSpPr>
        <p:spPr>
          <a:xfrm>
            <a:off x="6923027" y="2046518"/>
            <a:ext cx="1205018" cy="590931"/>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accent4"/>
                </a:solidFill>
              </a:rPr>
              <a:t>Modeling Activities</a:t>
            </a:r>
          </a:p>
        </p:txBody>
      </p:sp>
      <p:sp>
        <p:nvSpPr>
          <p:cNvPr id="50" name="TextBox 49">
            <a:extLst>
              <a:ext uri="{FF2B5EF4-FFF2-40B4-BE49-F238E27FC236}">
                <a16:creationId xmlns:a16="http://schemas.microsoft.com/office/drawing/2014/main" id="{ADA43B68-60D8-1C1E-E72D-8035DF14083F}"/>
              </a:ext>
            </a:extLst>
          </p:cNvPr>
          <p:cNvSpPr txBox="1"/>
          <p:nvPr/>
        </p:nvSpPr>
        <p:spPr>
          <a:xfrm>
            <a:off x="6313663" y="3972913"/>
            <a:ext cx="907529" cy="341632"/>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endParaRPr lang="en-US"/>
          </a:p>
        </p:txBody>
      </p:sp>
      <p:grpSp>
        <p:nvGrpSpPr>
          <p:cNvPr id="68" name="Group 67">
            <a:extLst>
              <a:ext uri="{FF2B5EF4-FFF2-40B4-BE49-F238E27FC236}">
                <a16:creationId xmlns:a16="http://schemas.microsoft.com/office/drawing/2014/main" id="{A78345C9-902C-BABB-807C-DC3CD17D89A2}"/>
              </a:ext>
            </a:extLst>
          </p:cNvPr>
          <p:cNvGrpSpPr/>
          <p:nvPr/>
        </p:nvGrpSpPr>
        <p:grpSpPr>
          <a:xfrm>
            <a:off x="2409162" y="4734681"/>
            <a:ext cx="352500" cy="1011162"/>
            <a:chOff x="1553029" y="2417838"/>
            <a:chExt cx="352500" cy="1011162"/>
          </a:xfrm>
        </p:grpSpPr>
        <p:sp>
          <p:nvSpPr>
            <p:cNvPr id="69" name="Rectangle 68">
              <a:extLst>
                <a:ext uri="{FF2B5EF4-FFF2-40B4-BE49-F238E27FC236}">
                  <a16:creationId xmlns:a16="http://schemas.microsoft.com/office/drawing/2014/main" id="{9FEEB456-81F0-DDD3-033D-95DA2DABD8CC}"/>
                </a:ext>
              </a:extLst>
            </p:cNvPr>
            <p:cNvSpPr/>
            <p:nvPr/>
          </p:nvSpPr>
          <p:spPr>
            <a:xfrm>
              <a:off x="1553029" y="2417838"/>
              <a:ext cx="45719" cy="1011162"/>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5FE6628B-628B-5C20-CD37-C27CCE07B614}"/>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a:extLst>
              <a:ext uri="{FF2B5EF4-FFF2-40B4-BE49-F238E27FC236}">
                <a16:creationId xmlns:a16="http://schemas.microsoft.com/office/drawing/2014/main" id="{F098948A-685A-6EC7-5EA0-E3166CE49694}"/>
              </a:ext>
            </a:extLst>
          </p:cNvPr>
          <p:cNvSpPr txBox="1"/>
          <p:nvPr/>
        </p:nvSpPr>
        <p:spPr>
          <a:xfrm>
            <a:off x="2512698" y="4233672"/>
            <a:ext cx="1264526" cy="590931"/>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Expert</a:t>
            </a:r>
          </a:p>
          <a:p>
            <a:r>
              <a:rPr lang="en-US">
                <a:solidFill>
                  <a:schemeClr val="bg1"/>
                </a:solidFill>
              </a:rPr>
              <a:t>Interviews</a:t>
            </a:r>
          </a:p>
        </p:txBody>
      </p:sp>
      <p:grpSp>
        <p:nvGrpSpPr>
          <p:cNvPr id="73" name="Group 72">
            <a:extLst>
              <a:ext uri="{FF2B5EF4-FFF2-40B4-BE49-F238E27FC236}">
                <a16:creationId xmlns:a16="http://schemas.microsoft.com/office/drawing/2014/main" id="{7F48C615-8939-DC02-BE3D-20A36E060A46}"/>
              </a:ext>
            </a:extLst>
          </p:cNvPr>
          <p:cNvGrpSpPr/>
          <p:nvPr/>
        </p:nvGrpSpPr>
        <p:grpSpPr>
          <a:xfrm>
            <a:off x="8231523" y="3447474"/>
            <a:ext cx="352500" cy="2298095"/>
            <a:chOff x="1553029" y="2417837"/>
            <a:chExt cx="352500" cy="2298095"/>
          </a:xfrm>
        </p:grpSpPr>
        <p:sp>
          <p:nvSpPr>
            <p:cNvPr id="74" name="Rectangle 73">
              <a:extLst>
                <a:ext uri="{FF2B5EF4-FFF2-40B4-BE49-F238E27FC236}">
                  <a16:creationId xmlns:a16="http://schemas.microsoft.com/office/drawing/2014/main" id="{8051E044-437C-5F14-7443-6BD46BA84627}"/>
                </a:ext>
              </a:extLst>
            </p:cNvPr>
            <p:cNvSpPr/>
            <p:nvPr/>
          </p:nvSpPr>
          <p:spPr>
            <a:xfrm>
              <a:off x="1553029" y="2417837"/>
              <a:ext cx="45719" cy="229809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732BE191-9C6D-9C86-0373-F5D8813221A1}"/>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8C4E10C-FEBC-C7B8-6D11-9A3E9AE95C40}"/>
              </a:ext>
            </a:extLst>
          </p:cNvPr>
          <p:cNvSpPr txBox="1"/>
          <p:nvPr/>
        </p:nvSpPr>
        <p:spPr>
          <a:xfrm>
            <a:off x="8321886" y="2817210"/>
            <a:ext cx="1457884" cy="590931"/>
          </a:xfrm>
          <a:prstGeom prst="rect">
            <a:avLst/>
          </a:prstGeom>
          <a:noFill/>
        </p:spPr>
        <p:txBody>
          <a:bodyPr wrap="square" lIns="91440" tIns="45720" rIns="91440" bIns="45720" anchor="t">
            <a:spAutoFit/>
          </a:bodyPr>
          <a:lstStyle/>
          <a:p>
            <a:pPr marR="0" lvl="0" algn="l" defTabSz="914400" rtl="0" eaLnBrk="1" fontAlgn="auto" latinLnBrk="0" hangingPunct="1">
              <a:lnSpc>
                <a:spcPct val="90000"/>
              </a:lnSpc>
              <a:spcBef>
                <a:spcPct val="0"/>
              </a:spcBef>
              <a:spcAft>
                <a:spcPts val="0"/>
              </a:spcAft>
              <a:buClrTx/>
              <a:buSzTx/>
              <a:tabLst/>
              <a:defRPr/>
            </a:pPr>
            <a:r>
              <a:rPr kumimoji="0" lang="en-US" sz="1800" b="0" i="0" u="none" strike="noStrike" kern="1200" cap="none" spc="0" normalizeH="0" baseline="0" noProof="0">
                <a:ln>
                  <a:noFill/>
                </a:ln>
                <a:solidFill>
                  <a:prstClr val="white"/>
                </a:solidFill>
                <a:effectLst/>
                <a:uLnTx/>
                <a:uFillTx/>
                <a:latin typeface="Impact"/>
                <a:ea typeface="+mj-ea"/>
                <a:cs typeface="+mj-cs"/>
              </a:rPr>
              <a:t>Solution</a:t>
            </a:r>
            <a:r>
              <a:rPr lang="en-US" sz="1800">
                <a:solidFill>
                  <a:prstClr val="white"/>
                </a:solidFill>
                <a:latin typeface="Impact"/>
              </a:rPr>
              <a:t> S</a:t>
            </a:r>
            <a:r>
              <a:rPr kumimoji="0" lang="en-US" sz="1800" b="0" i="0" u="none" strike="noStrike" kern="1200" cap="none" spc="0" normalizeH="0" baseline="0" noProof="0">
                <a:ln>
                  <a:noFill/>
                </a:ln>
                <a:solidFill>
                  <a:prstClr val="white"/>
                </a:solidFill>
                <a:effectLst/>
                <a:uLnTx/>
                <a:uFillTx/>
                <a:latin typeface="Impact"/>
                <a:ea typeface="+mj-ea"/>
                <a:cs typeface="+mj-cs"/>
              </a:rPr>
              <a:t>ynthesis</a:t>
            </a:r>
          </a:p>
        </p:txBody>
      </p:sp>
      <p:sp>
        <p:nvSpPr>
          <p:cNvPr id="101" name="TextBox 100">
            <a:extLst>
              <a:ext uri="{FF2B5EF4-FFF2-40B4-BE49-F238E27FC236}">
                <a16:creationId xmlns:a16="http://schemas.microsoft.com/office/drawing/2014/main" id="{CBDB6CD0-A395-195F-0756-261190665E38}"/>
              </a:ext>
            </a:extLst>
          </p:cNvPr>
          <p:cNvSpPr txBox="1"/>
          <p:nvPr/>
        </p:nvSpPr>
        <p:spPr>
          <a:xfrm>
            <a:off x="11090938" y="2615853"/>
            <a:ext cx="1057592" cy="584775"/>
          </a:xfrm>
          <a:prstGeom prst="rect">
            <a:avLst/>
          </a:prstGeom>
          <a:noFill/>
        </p:spPr>
        <p:txBody>
          <a:bodyPr wrap="square">
            <a:spAutoFit/>
          </a:bodyPr>
          <a:lstStyle/>
          <a:p>
            <a:pPr>
              <a:defRPr/>
            </a:pPr>
            <a:r>
              <a:rPr kumimoji="0" lang="en-US" sz="1600" b="0" i="0" u="none" strike="noStrike" kern="1200" cap="none" spc="0" normalizeH="0" baseline="0" noProof="0">
                <a:ln>
                  <a:noFill/>
                </a:ln>
                <a:solidFill>
                  <a:prstClr val="white"/>
                </a:solidFill>
                <a:effectLst/>
                <a:uLnTx/>
                <a:uFillTx/>
                <a:latin typeface="Impact"/>
                <a:ea typeface="+mj-ea"/>
                <a:cs typeface="+mj-cs"/>
              </a:rPr>
              <a:t>Design Delivery</a:t>
            </a:r>
            <a:endParaRPr lang="en-US" sz="1600">
              <a:solidFill>
                <a:prstClr val="white"/>
              </a:solidFill>
              <a:latin typeface="Impact"/>
            </a:endParaRPr>
          </a:p>
        </p:txBody>
      </p:sp>
      <p:sp>
        <p:nvSpPr>
          <p:cNvPr id="150" name="Rectangle 149">
            <a:extLst>
              <a:ext uri="{FF2B5EF4-FFF2-40B4-BE49-F238E27FC236}">
                <a16:creationId xmlns:a16="http://schemas.microsoft.com/office/drawing/2014/main" id="{EACA32D3-93C5-9DE0-9A19-9CEF1D530EF1}"/>
              </a:ext>
            </a:extLst>
          </p:cNvPr>
          <p:cNvSpPr/>
          <p:nvPr/>
        </p:nvSpPr>
        <p:spPr>
          <a:xfrm>
            <a:off x="1241162" y="4103695"/>
            <a:ext cx="45719" cy="1653109"/>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Isosceles Triangle 151">
            <a:extLst>
              <a:ext uri="{FF2B5EF4-FFF2-40B4-BE49-F238E27FC236}">
                <a16:creationId xmlns:a16="http://schemas.microsoft.com/office/drawing/2014/main" id="{DA08ABED-0678-925E-5CCC-F174617093F6}"/>
              </a:ext>
            </a:extLst>
          </p:cNvPr>
          <p:cNvSpPr/>
          <p:nvPr/>
        </p:nvSpPr>
        <p:spPr>
          <a:xfrm rot="5400000">
            <a:off x="1226131" y="4167642"/>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6B0AF584-C609-709B-8FDA-9C4A44329A80}"/>
              </a:ext>
            </a:extLst>
          </p:cNvPr>
          <p:cNvSpPr txBox="1"/>
          <p:nvPr/>
        </p:nvSpPr>
        <p:spPr>
          <a:xfrm>
            <a:off x="995939" y="2227091"/>
            <a:ext cx="1402546" cy="840230"/>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Team</a:t>
            </a:r>
          </a:p>
          <a:p>
            <a:r>
              <a:rPr lang="en-US">
                <a:solidFill>
                  <a:schemeClr val="bg1"/>
                </a:solidFill>
              </a:rPr>
              <a:t>Composition</a:t>
            </a:r>
          </a:p>
          <a:p>
            <a:r>
              <a:rPr lang="en-US">
                <a:solidFill>
                  <a:schemeClr val="bg1"/>
                </a:solidFill>
              </a:rPr>
              <a:t>&amp; Heuristics</a:t>
            </a:r>
          </a:p>
        </p:txBody>
      </p:sp>
      <p:grpSp>
        <p:nvGrpSpPr>
          <p:cNvPr id="138" name="Group 137">
            <a:extLst>
              <a:ext uri="{FF2B5EF4-FFF2-40B4-BE49-F238E27FC236}">
                <a16:creationId xmlns:a16="http://schemas.microsoft.com/office/drawing/2014/main" id="{0664BAFF-5875-95E3-3857-40BD1D777A96}"/>
              </a:ext>
            </a:extLst>
          </p:cNvPr>
          <p:cNvGrpSpPr/>
          <p:nvPr/>
        </p:nvGrpSpPr>
        <p:grpSpPr>
          <a:xfrm>
            <a:off x="6781061" y="2481025"/>
            <a:ext cx="352500" cy="3264545"/>
            <a:chOff x="1553029" y="2417837"/>
            <a:chExt cx="352500" cy="3264545"/>
          </a:xfrm>
        </p:grpSpPr>
        <p:sp>
          <p:nvSpPr>
            <p:cNvPr id="136" name="Rectangle 135">
              <a:extLst>
                <a:ext uri="{FF2B5EF4-FFF2-40B4-BE49-F238E27FC236}">
                  <a16:creationId xmlns:a16="http://schemas.microsoft.com/office/drawing/2014/main" id="{313F9AE8-541C-3993-AF9C-E1F3B4C4C89D}"/>
                </a:ext>
              </a:extLst>
            </p:cNvPr>
            <p:cNvSpPr/>
            <p:nvPr/>
          </p:nvSpPr>
          <p:spPr>
            <a:xfrm>
              <a:off x="1553029" y="2417837"/>
              <a:ext cx="45719" cy="326454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Isosceles Triangle 136">
              <a:extLst>
                <a:ext uri="{FF2B5EF4-FFF2-40B4-BE49-F238E27FC236}">
                  <a16:creationId xmlns:a16="http://schemas.microsoft.com/office/drawing/2014/main" id="{226C1F0D-52FD-D262-6664-FA94B2600F90}"/>
                </a:ext>
              </a:extLst>
            </p:cNvPr>
            <p:cNvSpPr/>
            <p:nvPr/>
          </p:nvSpPr>
          <p:spPr>
            <a:xfrm rot="5400000">
              <a:off x="1529526" y="2482261"/>
              <a:ext cx="437606" cy="314401"/>
            </a:xfrm>
            <a:prstGeom prs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632CA5F-8678-8F13-AD10-7442BD828EB4}"/>
              </a:ext>
            </a:extLst>
          </p:cNvPr>
          <p:cNvSpPr txBox="1"/>
          <p:nvPr/>
        </p:nvSpPr>
        <p:spPr>
          <a:xfrm>
            <a:off x="11429534" y="968595"/>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accent4"/>
                </a:solidFill>
                <a:cs typeface="Calibri"/>
              </a:rPr>
              <a:t>DC</a:t>
            </a:r>
          </a:p>
        </p:txBody>
      </p:sp>
      <p:grpSp>
        <p:nvGrpSpPr>
          <p:cNvPr id="3" name="Group 2">
            <a:extLst>
              <a:ext uri="{FF2B5EF4-FFF2-40B4-BE49-F238E27FC236}">
                <a16:creationId xmlns:a16="http://schemas.microsoft.com/office/drawing/2014/main" id="{7D698D59-693A-6808-B1F8-F8F5E15A6043}"/>
              </a:ext>
            </a:extLst>
          </p:cNvPr>
          <p:cNvGrpSpPr/>
          <p:nvPr/>
        </p:nvGrpSpPr>
        <p:grpSpPr>
          <a:xfrm>
            <a:off x="9763745" y="4071337"/>
            <a:ext cx="352500" cy="1674231"/>
            <a:chOff x="1553029" y="2417837"/>
            <a:chExt cx="352500" cy="1674231"/>
          </a:xfrm>
        </p:grpSpPr>
        <p:sp>
          <p:nvSpPr>
            <p:cNvPr id="5" name="Rectangle 4">
              <a:extLst>
                <a:ext uri="{FF2B5EF4-FFF2-40B4-BE49-F238E27FC236}">
                  <a16:creationId xmlns:a16="http://schemas.microsoft.com/office/drawing/2014/main" id="{049410DC-1111-E6CE-CB38-29A3AAA48F74}"/>
                </a:ext>
              </a:extLst>
            </p:cNvPr>
            <p:cNvSpPr/>
            <p:nvPr/>
          </p:nvSpPr>
          <p:spPr>
            <a:xfrm>
              <a:off x="1553029" y="2417837"/>
              <a:ext cx="45719" cy="1674231"/>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C726DA3C-3D76-FDAA-AE25-4B18B1E29D0D}"/>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A540CBFD-7C60-52D4-4DF8-D9B99AE7A261}"/>
              </a:ext>
            </a:extLst>
          </p:cNvPr>
          <p:cNvSpPr txBox="1"/>
          <p:nvPr/>
        </p:nvSpPr>
        <p:spPr>
          <a:xfrm>
            <a:off x="9510938" y="3425833"/>
            <a:ext cx="1198500" cy="590931"/>
          </a:xfrm>
          <a:prstGeom prst="rect">
            <a:avLst/>
          </a:prstGeom>
          <a:noFill/>
        </p:spPr>
        <p:txBody>
          <a:bodyPr wrap="square">
            <a:spAutoFit/>
          </a:bodyPr>
          <a:lstStyle/>
          <a:p>
            <a:pPr marR="0" lvl="0" algn="l" defTabSz="914400" rtl="0" eaLnBrk="1" fontAlgn="auto" latinLnBrk="0" hangingPunct="1">
              <a:lnSpc>
                <a:spcPct val="90000"/>
              </a:lnSpc>
              <a:spcBef>
                <a:spcPct val="0"/>
              </a:spcBef>
              <a:spcAft>
                <a:spcPts val="0"/>
              </a:spcAft>
              <a:buClrTx/>
              <a:buSzTx/>
              <a:tabLst/>
              <a:defRPr/>
            </a:pPr>
            <a:r>
              <a:rPr lang="en-US" sz="1800">
                <a:solidFill>
                  <a:prstClr val="white"/>
                </a:solidFill>
                <a:latin typeface="Impact"/>
              </a:rPr>
              <a:t>Manpower Analysis</a:t>
            </a:r>
          </a:p>
        </p:txBody>
      </p:sp>
      <p:sp>
        <p:nvSpPr>
          <p:cNvPr id="19" name="Title 29">
            <a:extLst>
              <a:ext uri="{FF2B5EF4-FFF2-40B4-BE49-F238E27FC236}">
                <a16:creationId xmlns:a16="http://schemas.microsoft.com/office/drawing/2014/main" id="{BDE6AEE7-17B1-4F21-BA11-2DFFDBFA67B1}"/>
              </a:ext>
            </a:extLst>
          </p:cNvPr>
          <p:cNvSpPr>
            <a:spLocks noGrp="1"/>
          </p:cNvSpPr>
          <p:nvPr>
            <p:ph type="title"/>
          </p:nvPr>
        </p:nvSpPr>
        <p:spPr>
          <a:xfrm>
            <a:off x="228600" y="74180"/>
            <a:ext cx="10515600" cy="1325563"/>
          </a:xfrm>
        </p:spPr>
        <p:txBody>
          <a:bodyPr>
            <a:normAutofit/>
          </a:bodyPr>
          <a:lstStyle/>
          <a:p>
            <a:r>
              <a:rPr lang="en-US">
                <a:latin typeface="Impact"/>
              </a:rPr>
              <a:t>6. </a:t>
            </a:r>
            <a:r>
              <a:rPr lang="en-US">
                <a:solidFill>
                  <a:schemeClr val="accent4"/>
                </a:solidFill>
              </a:rPr>
              <a:t>Modeling Activities</a:t>
            </a:r>
            <a:endParaRPr lang="en-US">
              <a:latin typeface="Impact"/>
            </a:endParaRPr>
          </a:p>
        </p:txBody>
      </p:sp>
    </p:spTree>
    <p:extLst>
      <p:ext uri="{BB962C8B-B14F-4D97-AF65-F5344CB8AC3E}">
        <p14:creationId xmlns:p14="http://schemas.microsoft.com/office/powerpoint/2010/main" val="317938841"/>
      </p:ext>
    </p:extLst>
  </p:cSld>
  <p:clrMapOvr>
    <a:masterClrMapping/>
  </p:clrMapOvr>
  <mc:AlternateContent xmlns:mc="http://schemas.openxmlformats.org/markup-compatibility/2006">
    <mc:Choice xmlns:p14="http://schemas.microsoft.com/office/powerpoint/2010/main" Requires="p14">
      <p:transition spd="slow" p14:dur="2000" advTm="5499"/>
    </mc:Choice>
    <mc:Fallback>
      <p:transition spd="slow" advTm="549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owchart: Process 10">
            <a:extLst>
              <a:ext uri="{FF2B5EF4-FFF2-40B4-BE49-F238E27FC236}">
                <a16:creationId xmlns:a16="http://schemas.microsoft.com/office/drawing/2014/main" id="{7191FA4C-8395-6167-B686-3FDA7D9740CA}"/>
              </a:ext>
            </a:extLst>
          </p:cNvPr>
          <p:cNvSpPr/>
          <p:nvPr/>
        </p:nvSpPr>
        <p:spPr>
          <a:xfrm>
            <a:off x="66700" y="5742464"/>
            <a:ext cx="11801451" cy="1019800"/>
          </a:xfrm>
          <a:prstGeom prst="flowChartProcess">
            <a:avLst/>
          </a:prstGeom>
          <a:solidFill>
            <a:schemeClr val="tx1">
              <a:lumMod val="65000"/>
              <a:lumOff val="35000"/>
            </a:schemeClr>
          </a:solid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D57B7F-341A-09D3-C8A3-00CCC5E52575}"/>
              </a:ext>
            </a:extLst>
          </p:cNvPr>
          <p:cNvSpPr>
            <a:spLocks noGrp="1"/>
          </p:cNvSpPr>
          <p:nvPr>
            <p:ph type="title"/>
          </p:nvPr>
        </p:nvSpPr>
        <p:spPr>
          <a:xfrm>
            <a:off x="838200" y="76369"/>
            <a:ext cx="10515600" cy="1325563"/>
          </a:xfrm>
        </p:spPr>
        <p:txBody>
          <a:bodyPr/>
          <a:lstStyle/>
          <a:p>
            <a:r>
              <a:rPr lang="en-US">
                <a:latin typeface="Impact"/>
              </a:rPr>
              <a:t>6.1 Capturing Behavior</a:t>
            </a:r>
            <a:endParaRPr lang="en-US"/>
          </a:p>
        </p:txBody>
      </p:sp>
      <p:sp>
        <p:nvSpPr>
          <p:cNvPr id="3" name="Slide Number Placeholder 2">
            <a:extLst>
              <a:ext uri="{FF2B5EF4-FFF2-40B4-BE49-F238E27FC236}">
                <a16:creationId xmlns:a16="http://schemas.microsoft.com/office/drawing/2014/main" id="{69C1EB01-E446-7DB1-BC62-2E8A58C5BF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schemeClr val="bg1"/>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91E0CE0-C7DA-72F0-B602-7BCD352D5ECA}"/>
              </a:ext>
            </a:extLst>
          </p:cNvPr>
          <p:cNvSpPr txBox="1"/>
          <p:nvPr/>
        </p:nvSpPr>
        <p:spPr>
          <a:xfrm>
            <a:off x="415672" y="1217266"/>
            <a:ext cx="66540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Attributes the artifact must produce as part of its behavior: </a:t>
            </a:r>
          </a:p>
        </p:txBody>
      </p:sp>
      <p:grpSp>
        <p:nvGrpSpPr>
          <p:cNvPr id="14" name="Group 13">
            <a:extLst>
              <a:ext uri="{FF2B5EF4-FFF2-40B4-BE49-F238E27FC236}">
                <a16:creationId xmlns:a16="http://schemas.microsoft.com/office/drawing/2014/main" id="{C3242E83-AC9E-5006-A186-71C90B29FB42}"/>
              </a:ext>
            </a:extLst>
          </p:cNvPr>
          <p:cNvGrpSpPr/>
          <p:nvPr/>
        </p:nvGrpSpPr>
        <p:grpSpPr>
          <a:xfrm>
            <a:off x="295163" y="3337507"/>
            <a:ext cx="6983319" cy="1617912"/>
            <a:chOff x="263085" y="3427825"/>
            <a:chExt cx="6983319" cy="1617912"/>
          </a:xfrm>
        </p:grpSpPr>
        <p:sp>
          <p:nvSpPr>
            <p:cNvPr id="13" name="Parallelogram 12">
              <a:extLst>
                <a:ext uri="{FF2B5EF4-FFF2-40B4-BE49-F238E27FC236}">
                  <a16:creationId xmlns:a16="http://schemas.microsoft.com/office/drawing/2014/main" id="{66E42CF0-F7AF-324D-4C54-D7EF809D6102}"/>
                </a:ext>
              </a:extLst>
            </p:cNvPr>
            <p:cNvSpPr/>
            <p:nvPr/>
          </p:nvSpPr>
          <p:spPr>
            <a:xfrm rot="16200000" flipH="1" flipV="1">
              <a:off x="-368810" y="4059720"/>
              <a:ext cx="1617912" cy="354121"/>
            </a:xfrm>
            <a:prstGeom prst="parallelogram">
              <a:avLst>
                <a:gd name="adj" fmla="val 115065"/>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Parallelogram 11">
              <a:extLst>
                <a:ext uri="{FF2B5EF4-FFF2-40B4-BE49-F238E27FC236}">
                  <a16:creationId xmlns:a16="http://schemas.microsoft.com/office/drawing/2014/main" id="{20FE3A3B-6DA1-82F4-80EF-E04F4B8AAE99}"/>
                </a:ext>
              </a:extLst>
            </p:cNvPr>
            <p:cNvSpPr/>
            <p:nvPr/>
          </p:nvSpPr>
          <p:spPr>
            <a:xfrm flipH="1">
              <a:off x="263085" y="3432958"/>
              <a:ext cx="6983319" cy="407227"/>
            </a:xfrm>
            <a:prstGeom prst="parallelogram">
              <a:avLst>
                <a:gd name="adj" fmla="val 87680"/>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CC03EDB-ADE4-C984-65F6-553AB3EFD807}"/>
                </a:ext>
              </a:extLst>
            </p:cNvPr>
            <p:cNvSpPr txBox="1"/>
            <p:nvPr/>
          </p:nvSpPr>
          <p:spPr>
            <a:xfrm>
              <a:off x="613521" y="3845407"/>
              <a:ext cx="6613447" cy="1200329"/>
            </a:xfrm>
            <a:prstGeom prst="rect">
              <a:avLst/>
            </a:prstGeom>
            <a:solidFill>
              <a:srgbClr val="272727"/>
            </a:solidFill>
            <a:ln w="3175">
              <a:solidFill>
                <a:schemeClr val="bg1">
                  <a:lumMod val="85000"/>
                </a:schemeClr>
              </a:solidFill>
              <a:prstDash val="lg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Standards the behavior must follow: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UI/UX Standards for IPV6, RS232, R449, X.25, RJ19, 1553B, USB </a:t>
              </a: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J-Series &amp; F-Series protocols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Regulatory requirements: IPERF and JPERF </a:t>
              </a:r>
            </a:p>
          </p:txBody>
        </p:sp>
      </p:grpSp>
      <p:sp>
        <p:nvSpPr>
          <p:cNvPr id="7" name="TextBox 1">
            <a:extLst>
              <a:ext uri="{FF2B5EF4-FFF2-40B4-BE49-F238E27FC236}">
                <a16:creationId xmlns:a16="http://schemas.microsoft.com/office/drawing/2014/main" id="{25669609-F8B0-C241-5579-275CC44E8321}"/>
              </a:ext>
            </a:extLst>
          </p:cNvPr>
          <p:cNvSpPr txBox="1"/>
          <p:nvPr/>
        </p:nvSpPr>
        <p:spPr>
          <a:xfrm>
            <a:off x="855847" y="5932368"/>
            <a:ext cx="11012304" cy="646331"/>
          </a:xfrm>
          <a:prstGeom prst="rect">
            <a:avLst/>
          </a:prstGeom>
          <a:noFill/>
        </p:spPr>
        <p:txBody>
          <a:bodyPr rot="0" spcFirstLastPara="0" vert="horz" wrap="square" lIns="91440" tIns="45720" rIns="91440" bIns="45720" numCol="1" spcCol="0" rtlCol="0" fromWordArt="0" anchor="b"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a:rPr>
              <a:t>Next step here is to develop data and event flow networks to measure transfer and message bandwidth consumption from events.</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graphicFrame>
        <p:nvGraphicFramePr>
          <p:cNvPr id="4" name="Diagram 7">
            <a:extLst>
              <a:ext uri="{FF2B5EF4-FFF2-40B4-BE49-F238E27FC236}">
                <a16:creationId xmlns:a16="http://schemas.microsoft.com/office/drawing/2014/main" id="{C8048EF1-5C28-C48E-4484-E53FBA05A506}"/>
              </a:ext>
            </a:extLst>
          </p:cNvPr>
          <p:cNvGraphicFramePr/>
          <p:nvPr>
            <p:extLst>
              <p:ext uri="{D42A27DB-BD31-4B8C-83A1-F6EECF244321}">
                <p14:modId xmlns:p14="http://schemas.microsoft.com/office/powerpoint/2010/main" val="2749716283"/>
              </p:ext>
            </p:extLst>
          </p:nvPr>
        </p:nvGraphicFramePr>
        <p:xfrm>
          <a:off x="7425765" y="920376"/>
          <a:ext cx="4615542" cy="4239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Table 8">
            <a:extLst>
              <a:ext uri="{FF2B5EF4-FFF2-40B4-BE49-F238E27FC236}">
                <a16:creationId xmlns:a16="http://schemas.microsoft.com/office/drawing/2014/main" id="{AB20BC72-074D-4034-F59B-04F711BDCCC2}"/>
              </a:ext>
            </a:extLst>
          </p:cNvPr>
          <p:cNvGraphicFramePr>
            <a:graphicFrameLocks noGrp="1"/>
          </p:cNvGraphicFramePr>
          <p:nvPr>
            <p:extLst>
              <p:ext uri="{D42A27DB-BD31-4B8C-83A1-F6EECF244321}">
                <p14:modId xmlns:p14="http://schemas.microsoft.com/office/powerpoint/2010/main" val="1401144491"/>
              </p:ext>
            </p:extLst>
          </p:nvPr>
        </p:nvGraphicFramePr>
        <p:xfrm>
          <a:off x="415672" y="1684635"/>
          <a:ext cx="6654015" cy="1463040"/>
        </p:xfrm>
        <a:graphic>
          <a:graphicData uri="http://schemas.openxmlformats.org/drawingml/2006/table">
            <a:tbl>
              <a:tblPr firstRow="1" bandRow="1">
                <a:tableStyleId>{ED083AE6-46FA-4A59-8FB0-9F97EB10719F}</a:tableStyleId>
              </a:tblPr>
              <a:tblGrid>
                <a:gridCol w="6654015">
                  <a:extLst>
                    <a:ext uri="{9D8B030D-6E8A-4147-A177-3AD203B41FA5}">
                      <a16:colId xmlns:a16="http://schemas.microsoft.com/office/drawing/2014/main" val="2883202807"/>
                    </a:ext>
                  </a:extLst>
                </a:gridCol>
              </a:tblGrid>
              <a:tr h="348332">
                <a:tc>
                  <a:txBody>
                    <a:bodyPr/>
                    <a:lstStyle/>
                    <a:p>
                      <a:pPr algn="l"/>
                      <a:r>
                        <a:rPr lang="en-US" b="0">
                          <a:ln>
                            <a:noFill/>
                          </a:ln>
                          <a:solidFill>
                            <a:schemeClr val="bg1"/>
                          </a:solidFill>
                          <a:latin typeface="Segoe UI" panose="020B0502040204020203" pitchFamily="34" charset="0"/>
                          <a:cs typeface="Segoe UI" panose="020B0502040204020203" pitchFamily="34" charset="0"/>
                        </a:rPr>
                        <a:t>Health Status </a:t>
                      </a:r>
                    </a:p>
                  </a:txBody>
                  <a:tcPr/>
                </a:tc>
                <a:extLst>
                  <a:ext uri="{0D108BD9-81ED-4DB2-BD59-A6C34878D82A}">
                    <a16:rowId xmlns:a16="http://schemas.microsoft.com/office/drawing/2014/main" val="3527094403"/>
                  </a:ext>
                </a:extLst>
              </a:tr>
              <a:tr h="348332">
                <a:tc>
                  <a:txBody>
                    <a:bodyPr/>
                    <a:lstStyle/>
                    <a:p>
                      <a:pPr algn="l"/>
                      <a:r>
                        <a:rPr lang="en-US" b="0">
                          <a:ln>
                            <a:noFill/>
                          </a:ln>
                          <a:solidFill>
                            <a:schemeClr val="bg1"/>
                          </a:solidFill>
                          <a:latin typeface="Segoe UI" panose="020B0502040204020203" pitchFamily="34" charset="0"/>
                          <a:cs typeface="Segoe UI" panose="020B0502040204020203" pitchFamily="34" charset="0"/>
                        </a:rPr>
                        <a:t>Bandwidth Availability  </a:t>
                      </a:r>
                    </a:p>
                  </a:txBody>
                  <a:tcPr/>
                </a:tc>
                <a:extLst>
                  <a:ext uri="{0D108BD9-81ED-4DB2-BD59-A6C34878D82A}">
                    <a16:rowId xmlns:a16="http://schemas.microsoft.com/office/drawing/2014/main" val="2298789391"/>
                  </a:ext>
                </a:extLst>
              </a:tr>
              <a:tr h="348332">
                <a:tc>
                  <a:txBody>
                    <a:bodyPr/>
                    <a:lstStyle/>
                    <a:p>
                      <a:pPr algn="l"/>
                      <a:r>
                        <a:rPr lang="en-US" b="0">
                          <a:ln>
                            <a:noFill/>
                          </a:ln>
                          <a:solidFill>
                            <a:schemeClr val="bg1"/>
                          </a:solidFill>
                          <a:latin typeface="Segoe UI" panose="020B0502040204020203" pitchFamily="34" charset="0"/>
                          <a:cs typeface="Segoe UI" panose="020B0502040204020203" pitchFamily="34" charset="0"/>
                        </a:rPr>
                        <a:t>Statistics for messages sent/received </a:t>
                      </a:r>
                    </a:p>
                  </a:txBody>
                  <a:tcPr/>
                </a:tc>
                <a:extLst>
                  <a:ext uri="{0D108BD9-81ED-4DB2-BD59-A6C34878D82A}">
                    <a16:rowId xmlns:a16="http://schemas.microsoft.com/office/drawing/2014/main" val="2744760299"/>
                  </a:ext>
                </a:extLst>
              </a:tr>
              <a:tr h="293582">
                <a:tc>
                  <a:txBody>
                    <a:bodyPr/>
                    <a:lstStyle/>
                    <a:p>
                      <a:pPr algn="l"/>
                      <a:r>
                        <a:rPr lang="en-US" b="0">
                          <a:ln>
                            <a:noFill/>
                          </a:ln>
                          <a:solidFill>
                            <a:schemeClr val="bg1"/>
                          </a:solidFill>
                          <a:latin typeface="Segoe UI" panose="020B0502040204020203" pitchFamily="34" charset="0"/>
                          <a:cs typeface="Segoe UI" panose="020B0502040204020203" pitchFamily="34" charset="0"/>
                        </a:rPr>
                        <a:t>Errors: </a:t>
                      </a:r>
                      <a:r>
                        <a:rPr lang="en-US" sz="1600" b="0">
                          <a:ln>
                            <a:noFill/>
                          </a:ln>
                          <a:solidFill>
                            <a:schemeClr val="bg1"/>
                          </a:solidFill>
                          <a:latin typeface="Segoe UI" panose="020B0502040204020203" pitchFamily="34" charset="0"/>
                          <a:cs typeface="Segoe UI" panose="020B0502040204020203" pitchFamily="34" charset="0"/>
                        </a:rPr>
                        <a:t>Format, Drop Messages, Non-conforming, Periodicity, Latency </a:t>
                      </a:r>
                      <a:endParaRPr lang="en-US" b="0">
                        <a:ln>
                          <a:noFill/>
                        </a:ln>
                        <a:solidFill>
                          <a:schemeClr val="bg1"/>
                        </a:solidFill>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970082638"/>
                  </a:ext>
                </a:extLst>
              </a:tr>
            </a:tbl>
          </a:graphicData>
        </a:graphic>
      </p:graphicFrame>
      <p:sp>
        <p:nvSpPr>
          <p:cNvPr id="10" name="Parallelogram 9">
            <a:extLst>
              <a:ext uri="{FF2B5EF4-FFF2-40B4-BE49-F238E27FC236}">
                <a16:creationId xmlns:a16="http://schemas.microsoft.com/office/drawing/2014/main" id="{3C233E9E-25BF-F942-E692-68C077D5D268}"/>
              </a:ext>
            </a:extLst>
          </p:cNvPr>
          <p:cNvSpPr/>
          <p:nvPr/>
        </p:nvSpPr>
        <p:spPr>
          <a:xfrm>
            <a:off x="66700" y="5137077"/>
            <a:ext cx="12058597" cy="634573"/>
          </a:xfrm>
          <a:prstGeom prst="parallelogram">
            <a:avLst>
              <a:gd name="adj" fmla="val 43012"/>
            </a:avLst>
          </a:prstGeom>
          <a:solidFill>
            <a:schemeClr val="tx1">
              <a:lumMod val="75000"/>
              <a:lumOff val="25000"/>
            </a:schemeClr>
          </a:solid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white"/>
                </a:solidFill>
                <a:effectLst/>
                <a:uLnTx/>
                <a:uFillTx/>
                <a:latin typeface="Segoe UI"/>
                <a:ea typeface="+mn-ea"/>
                <a:cs typeface="Segoe UI"/>
              </a:rPr>
              <a:t>Bandwidth availability</a:t>
            </a:r>
            <a:r>
              <a:rPr kumimoji="0" lang="en-US" sz="1800" b="0" i="0" u="none" strike="noStrike" kern="1200" cap="none" spc="0" normalizeH="0" baseline="0" noProof="0">
                <a:ln>
                  <a:noFill/>
                </a:ln>
                <a:solidFill>
                  <a:prstClr val="white"/>
                </a:solidFill>
                <a:effectLst/>
                <a:uLnTx/>
                <a:uFillTx/>
                <a:latin typeface="Segoe UI"/>
                <a:ea typeface="+mn-ea"/>
                <a:cs typeface="Segoe UI"/>
              </a:rPr>
              <a:t> is the most important attribute for scalability as noted by the client team.</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15" name="TextBox 14">
            <a:extLst>
              <a:ext uri="{FF2B5EF4-FFF2-40B4-BE49-F238E27FC236}">
                <a16:creationId xmlns:a16="http://schemas.microsoft.com/office/drawing/2014/main" id="{A91A5B38-7D9E-E28A-1D43-AB69C4EA8969}"/>
              </a:ext>
            </a:extLst>
          </p:cNvPr>
          <p:cNvSpPr txBox="1"/>
          <p:nvPr/>
        </p:nvSpPr>
        <p:spPr>
          <a:xfrm>
            <a:off x="11383143" y="1102069"/>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Calibri" panose="020F0502020204030204"/>
                <a:ea typeface="+mn-ea"/>
                <a:cs typeface="Calibri"/>
              </a:rPr>
              <a:t>DC</a:t>
            </a:r>
          </a:p>
        </p:txBody>
      </p:sp>
    </p:spTree>
    <p:extLst>
      <p:ext uri="{BB962C8B-B14F-4D97-AF65-F5344CB8AC3E}">
        <p14:creationId xmlns:p14="http://schemas.microsoft.com/office/powerpoint/2010/main" val="1822246538"/>
      </p:ext>
    </p:extLst>
  </p:cSld>
  <p:clrMapOvr>
    <a:masterClrMapping/>
  </p:clrMapOvr>
  <mc:AlternateContent xmlns:mc="http://schemas.openxmlformats.org/markup-compatibility/2006">
    <mc:Choice xmlns:p14="http://schemas.microsoft.com/office/powerpoint/2010/main" Requires="p14">
      <p:transition spd="slow" p14:dur="2000" advTm="65822"/>
    </mc:Choice>
    <mc:Fallback>
      <p:transition spd="slow" advTm="6582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A8D69-13E2-C150-EBF1-B42448ACBC7C}"/>
              </a:ext>
            </a:extLst>
          </p:cNvPr>
          <p:cNvSpPr>
            <a:spLocks noGrp="1"/>
          </p:cNvSpPr>
          <p:nvPr>
            <p:ph type="title"/>
          </p:nvPr>
        </p:nvSpPr>
        <p:spPr>
          <a:xfrm>
            <a:off x="838200" y="52705"/>
            <a:ext cx="10515600" cy="1325563"/>
          </a:xfrm>
        </p:spPr>
        <p:txBody>
          <a:bodyPr/>
          <a:lstStyle/>
          <a:p>
            <a:r>
              <a:rPr lang="en-US">
                <a:latin typeface="Impact"/>
              </a:rPr>
              <a:t>6.2 Conceptual – Logical Architecture</a:t>
            </a:r>
            <a:endParaRPr lang="en-US"/>
          </a:p>
        </p:txBody>
      </p:sp>
      <p:sp>
        <p:nvSpPr>
          <p:cNvPr id="3" name="Slide Number Placeholder 2">
            <a:extLst>
              <a:ext uri="{FF2B5EF4-FFF2-40B4-BE49-F238E27FC236}">
                <a16:creationId xmlns:a16="http://schemas.microsoft.com/office/drawing/2014/main" id="{9D931CE4-51C2-3582-0ED1-7515ECCABD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Picture 4" descr="Diagram&#10;&#10;Description automatically generated">
            <a:extLst>
              <a:ext uri="{FF2B5EF4-FFF2-40B4-BE49-F238E27FC236}">
                <a16:creationId xmlns:a16="http://schemas.microsoft.com/office/drawing/2014/main" id="{A264CF15-3210-A7C1-D12E-7FDC6397932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64079" y="1227116"/>
            <a:ext cx="4365466" cy="2621400"/>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79DD754C-26D8-8E91-4750-516D8DCF03C8}"/>
              </a:ext>
            </a:extLst>
          </p:cNvPr>
          <p:cNvSpPr txBox="1"/>
          <p:nvPr/>
        </p:nvSpPr>
        <p:spPr>
          <a:xfrm>
            <a:off x="11406405" y="1035099"/>
            <a:ext cx="6979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C000"/>
                </a:solidFill>
                <a:effectLst/>
                <a:uLnTx/>
                <a:uFillTx/>
                <a:latin typeface="Calibri" panose="020F0502020204030204"/>
                <a:ea typeface="+mn-ea"/>
                <a:cs typeface="Calibri"/>
              </a:rPr>
              <a:t>DC</a:t>
            </a: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4E5C59C4-EC7B-9F1E-8C99-76137EA41A17}"/>
              </a:ext>
            </a:extLst>
          </p:cNvPr>
          <p:cNvPicPr>
            <a:picLocks noChangeAspect="1"/>
          </p:cNvPicPr>
          <p:nvPr/>
        </p:nvPicPr>
        <p:blipFill>
          <a:blip r:embed="rId5"/>
          <a:stretch>
            <a:fillRect/>
          </a:stretch>
        </p:blipFill>
        <p:spPr>
          <a:xfrm>
            <a:off x="3571726" y="1017825"/>
            <a:ext cx="5859778" cy="1976329"/>
          </a:xfrm>
          <a:prstGeom prst="rect">
            <a:avLst/>
          </a:prstGeom>
        </p:spPr>
      </p:pic>
      <p:sp>
        <p:nvSpPr>
          <p:cNvPr id="6" name="TextBox 5">
            <a:extLst>
              <a:ext uri="{FF2B5EF4-FFF2-40B4-BE49-F238E27FC236}">
                <a16:creationId xmlns:a16="http://schemas.microsoft.com/office/drawing/2014/main" id="{478E8B85-660E-5796-CE02-CA32D9CB318E}"/>
              </a:ext>
            </a:extLst>
          </p:cNvPr>
          <p:cNvSpPr txBox="1"/>
          <p:nvPr/>
        </p:nvSpPr>
        <p:spPr>
          <a:xfrm>
            <a:off x="264079" y="3848516"/>
            <a:ext cx="3106043" cy="1631216"/>
          </a:xfrm>
          <a:prstGeom prst="wedgeRectCallout">
            <a:avLst>
              <a:gd name="adj1" fmla="val 63734"/>
              <a:gd name="adj2" fmla="val -105063"/>
            </a:avLst>
          </a:prstGeom>
          <a:solidFill>
            <a:srgbClr val="252C25"/>
          </a:solidFill>
          <a:ln w="25400">
            <a:solidFill>
              <a:srgbClr val="4B563C"/>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chemeClr val="accent4"/>
                </a:solidFill>
                <a:latin typeface="Calibri" panose="020F0502020204030204"/>
              </a:rPr>
              <a:t>Iteration of the</a:t>
            </a:r>
            <a:r>
              <a:rPr kumimoji="0" lang="en-US" sz="2000" b="0" i="0" u="none" strike="noStrike" kern="1200" cap="none" spc="0" normalizeH="0" baseline="0" noProof="0">
                <a:ln>
                  <a:noFill/>
                </a:ln>
                <a:solidFill>
                  <a:schemeClr val="accent4"/>
                </a:solidFill>
                <a:effectLst/>
                <a:uLnTx/>
                <a:uFillTx/>
                <a:latin typeface="Calibri" panose="020F0502020204030204"/>
                <a:ea typeface="+mn-ea"/>
                <a:cs typeface="+mn-cs"/>
              </a:rPr>
              <a:t> conceptual architecture to display the interconnections between the high-level components of the MTA tool domain</a:t>
            </a:r>
          </a:p>
        </p:txBody>
      </p:sp>
      <p:pic>
        <p:nvPicPr>
          <p:cNvPr id="9" name="Picture 8">
            <a:extLst>
              <a:ext uri="{FF2B5EF4-FFF2-40B4-BE49-F238E27FC236}">
                <a16:creationId xmlns:a16="http://schemas.microsoft.com/office/drawing/2014/main" id="{F8B60C52-51F1-A100-63DF-CB60B05B882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3668381" y="4423707"/>
            <a:ext cx="5166799" cy="2353504"/>
          </a:xfrm>
          <a:prstGeom prst="rect">
            <a:avLst/>
          </a:prstGeom>
        </p:spPr>
      </p:pic>
      <p:sp>
        <p:nvSpPr>
          <p:cNvPr id="10" name="Slide Number Placeholder 2">
            <a:extLst>
              <a:ext uri="{FF2B5EF4-FFF2-40B4-BE49-F238E27FC236}">
                <a16:creationId xmlns:a16="http://schemas.microsoft.com/office/drawing/2014/main" id="{B77FC44F-60D6-4A6B-12A5-4DB7A785CE70}"/>
              </a:ext>
            </a:extLst>
          </p:cNvPr>
          <p:cNvSpPr txBox="1">
            <a:spLocks/>
          </p:cNvSpPr>
          <p:nvPr/>
        </p:nvSpPr>
        <p:spPr>
          <a:xfrm>
            <a:off x="13672797" y="820865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330EA680-D336-4FF7-8B7A-9848BB0A1C32}" type="slidenum">
              <a:rPr lang="en-US" smtClean="0">
                <a:solidFill>
                  <a:prstClr val="black"/>
                </a:solidFill>
                <a:latin typeface="Calibri" panose="020F0502020204030204"/>
              </a:rPr>
              <a:pPr>
                <a:defRPr/>
              </a:pPr>
              <a:t>36</a:t>
            </a:fld>
            <a:endParaRPr lang="en-US">
              <a:solidFill>
                <a:prstClr val="black"/>
              </a:solidFill>
              <a:latin typeface="Calibri" panose="020F0502020204030204"/>
            </a:endParaRPr>
          </a:p>
        </p:txBody>
      </p:sp>
      <p:pic>
        <p:nvPicPr>
          <p:cNvPr id="13" name="Picture 12">
            <a:extLst>
              <a:ext uri="{FF2B5EF4-FFF2-40B4-BE49-F238E27FC236}">
                <a16:creationId xmlns:a16="http://schemas.microsoft.com/office/drawing/2014/main" id="{8D2DBA19-ADBC-F380-F1A7-437E840AD74A}"/>
              </a:ext>
            </a:extLst>
          </p:cNvPr>
          <p:cNvPicPr>
            <a:picLocks noChangeAspect="1"/>
          </p:cNvPicPr>
          <p:nvPr/>
        </p:nvPicPr>
        <p:blipFill>
          <a:blip r:embed="rId8"/>
          <a:stretch>
            <a:fillRect/>
          </a:stretch>
        </p:blipFill>
        <p:spPr>
          <a:xfrm>
            <a:off x="6227582" y="3486433"/>
            <a:ext cx="5828176" cy="3238452"/>
          </a:xfrm>
          <a:prstGeom prst="rect">
            <a:avLst/>
          </a:prstGeom>
        </p:spPr>
      </p:pic>
      <p:sp>
        <p:nvSpPr>
          <p:cNvPr id="12" name="TextBox 11">
            <a:extLst>
              <a:ext uri="{FF2B5EF4-FFF2-40B4-BE49-F238E27FC236}">
                <a16:creationId xmlns:a16="http://schemas.microsoft.com/office/drawing/2014/main" id="{11D15872-1A90-84F3-399A-2AD58ED56C01}"/>
              </a:ext>
            </a:extLst>
          </p:cNvPr>
          <p:cNvSpPr txBox="1"/>
          <p:nvPr/>
        </p:nvSpPr>
        <p:spPr>
          <a:xfrm>
            <a:off x="4777652" y="3090144"/>
            <a:ext cx="3817623" cy="1015663"/>
          </a:xfrm>
          <a:prstGeom prst="wedgeRectCallout">
            <a:avLst>
              <a:gd name="adj1" fmla="val 52714"/>
              <a:gd name="adj2" fmla="val 111271"/>
            </a:avLst>
          </a:prstGeom>
          <a:solidFill>
            <a:srgbClr val="252C25"/>
          </a:solidFill>
          <a:ln w="25400">
            <a:solidFill>
              <a:srgbClr val="4B563C"/>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sz="2000">
                <a:solidFill>
                  <a:schemeClr val="accent4"/>
                </a:solidFill>
                <a:latin typeface="Calibri" panose="020F0502020204030204"/>
              </a:defRPr>
            </a:lvl1pPr>
          </a:lstStyle>
          <a:p>
            <a:r>
              <a:rPr lang="en-US"/>
              <a:t>Decomposition of the logical architecture between the tool and external component configurations</a:t>
            </a:r>
          </a:p>
        </p:txBody>
      </p:sp>
    </p:spTree>
    <p:extLst>
      <p:ext uri="{BB962C8B-B14F-4D97-AF65-F5344CB8AC3E}">
        <p14:creationId xmlns:p14="http://schemas.microsoft.com/office/powerpoint/2010/main" val="1781468149"/>
      </p:ext>
    </p:extLst>
  </p:cSld>
  <p:clrMapOvr>
    <a:masterClrMapping/>
  </p:clrMapOvr>
  <mc:AlternateContent xmlns:mc="http://schemas.openxmlformats.org/markup-compatibility/2006" xmlns:p14="http://schemas.microsoft.com/office/powerpoint/2010/main">
    <mc:Choice Requires="p14">
      <p:transition spd="slow" p14:dur="2000" advTm="37883"/>
    </mc:Choice>
    <mc:Fallback xmlns="">
      <p:transition spd="slow" advTm="37883"/>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50BE-E21C-DE3B-89E5-01A1AD2AD5BD}"/>
              </a:ext>
            </a:extLst>
          </p:cNvPr>
          <p:cNvSpPr>
            <a:spLocks noGrp="1"/>
          </p:cNvSpPr>
          <p:nvPr>
            <p:ph type="title"/>
          </p:nvPr>
        </p:nvSpPr>
        <p:spPr/>
        <p:txBody>
          <a:bodyPr/>
          <a:lstStyle/>
          <a:p>
            <a:r>
              <a:rPr lang="en-US">
                <a:latin typeface="Impact"/>
              </a:rPr>
              <a:t>6.3 Defining behavior</a:t>
            </a:r>
          </a:p>
        </p:txBody>
      </p:sp>
      <p:sp>
        <p:nvSpPr>
          <p:cNvPr id="3" name="TextBox 2">
            <a:extLst>
              <a:ext uri="{FF2B5EF4-FFF2-40B4-BE49-F238E27FC236}">
                <a16:creationId xmlns:a16="http://schemas.microsoft.com/office/drawing/2014/main" id="{873D1D58-BBB9-4D7E-B67E-A81657781503}"/>
              </a:ext>
            </a:extLst>
          </p:cNvPr>
          <p:cNvSpPr txBox="1"/>
          <p:nvPr/>
        </p:nvSpPr>
        <p:spPr>
          <a:xfrm>
            <a:off x="4460036" y="3200399"/>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ECA955C5-97B5-0133-0FD9-F95116A410BD}"/>
              </a:ext>
            </a:extLst>
          </p:cNvPr>
          <p:cNvSpPr txBox="1"/>
          <p:nvPr/>
        </p:nvSpPr>
        <p:spPr>
          <a:xfrm>
            <a:off x="4602911" y="3343274"/>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D607B413-EDDA-B451-FE19-817DD156A198}"/>
              </a:ext>
            </a:extLst>
          </p:cNvPr>
          <p:cNvSpPr txBox="1"/>
          <p:nvPr/>
        </p:nvSpPr>
        <p:spPr>
          <a:xfrm>
            <a:off x="3923254" y="2987134"/>
            <a:ext cx="2743199" cy="1754326"/>
          </a:xfrm>
          <a:prstGeom prst="rect">
            <a:avLst/>
          </a:prstGeom>
          <a:noFill/>
          <a:ln w="57150">
            <a:solidFill>
              <a:schemeClr val="accent4">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u="sng">
                <a:solidFill>
                  <a:srgbClr val="FFFFFF"/>
                </a:solidFill>
                <a:cs typeface="Calibri"/>
              </a:rPr>
              <a:t>Sequencing</a:t>
            </a:r>
          </a:p>
          <a:p>
            <a:pPr algn="ctr"/>
            <a:endParaRPr lang="en-US" u="sng">
              <a:solidFill>
                <a:srgbClr val="FFFFFF"/>
              </a:solidFill>
              <a:cs typeface="Calibri"/>
            </a:endParaRPr>
          </a:p>
          <a:p>
            <a:pPr marL="285750" indent="-285750">
              <a:buFont typeface="Arial"/>
              <a:buChar char="•"/>
            </a:pPr>
            <a:r>
              <a:rPr lang="en-US">
                <a:solidFill>
                  <a:srgbClr val="FFFFFF"/>
                </a:solidFill>
                <a:cs typeface="Calibri"/>
              </a:rPr>
              <a:t>Interactions between systems and processes</a:t>
            </a:r>
          </a:p>
          <a:p>
            <a:pPr marL="285750" indent="-285750">
              <a:buFont typeface="Arial"/>
              <a:buChar char="•"/>
            </a:pPr>
            <a:r>
              <a:rPr lang="en-US">
                <a:solidFill>
                  <a:srgbClr val="FFFFFF"/>
                </a:solidFill>
                <a:cs typeface="Calibri"/>
              </a:rPr>
              <a:t>Interaction between the operator and the Tool</a:t>
            </a:r>
          </a:p>
        </p:txBody>
      </p:sp>
      <p:sp>
        <p:nvSpPr>
          <p:cNvPr id="6" name="TextBox 5">
            <a:extLst>
              <a:ext uri="{FF2B5EF4-FFF2-40B4-BE49-F238E27FC236}">
                <a16:creationId xmlns:a16="http://schemas.microsoft.com/office/drawing/2014/main" id="{2C5D62E0-AA1A-966C-ED2F-702CBBBAB7BA}"/>
              </a:ext>
            </a:extLst>
          </p:cNvPr>
          <p:cNvSpPr txBox="1"/>
          <p:nvPr/>
        </p:nvSpPr>
        <p:spPr>
          <a:xfrm>
            <a:off x="243302" y="1591815"/>
            <a:ext cx="3457995" cy="1754326"/>
          </a:xfrm>
          <a:prstGeom prst="rect">
            <a:avLst/>
          </a:prstGeom>
          <a:noFill/>
          <a:ln w="57150">
            <a:solidFill>
              <a:schemeClr val="accent4">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u="sng">
                <a:solidFill>
                  <a:srgbClr val="FFFFFF"/>
                </a:solidFill>
                <a:cs typeface="Calibri"/>
              </a:rPr>
              <a:t>Activities and Ownership</a:t>
            </a:r>
          </a:p>
          <a:p>
            <a:pPr algn="ctr"/>
            <a:endParaRPr lang="en-US" u="sng">
              <a:solidFill>
                <a:srgbClr val="FFFFFF"/>
              </a:solidFill>
              <a:cs typeface="Calibri"/>
            </a:endParaRPr>
          </a:p>
          <a:p>
            <a:pPr marL="285750" indent="-285750">
              <a:buFont typeface="Arial"/>
              <a:buChar char="•"/>
            </a:pPr>
            <a:r>
              <a:rPr lang="en-US">
                <a:solidFill>
                  <a:srgbClr val="FFFFFF"/>
                </a:solidFill>
                <a:cs typeface="Calibri"/>
              </a:rPr>
              <a:t>Whom or what system is responsible for each activity</a:t>
            </a:r>
          </a:p>
          <a:p>
            <a:pPr marL="285750" indent="-285750">
              <a:buFont typeface="Arial"/>
              <a:buChar char="•"/>
            </a:pPr>
            <a:r>
              <a:rPr lang="en-US">
                <a:solidFill>
                  <a:srgbClr val="FFFFFF"/>
                </a:solidFill>
                <a:cs typeface="Calibri"/>
              </a:rPr>
              <a:t>What information is passed between these activities</a:t>
            </a:r>
          </a:p>
        </p:txBody>
      </p:sp>
      <p:sp>
        <p:nvSpPr>
          <p:cNvPr id="12" name="TextBox 11">
            <a:extLst>
              <a:ext uri="{FF2B5EF4-FFF2-40B4-BE49-F238E27FC236}">
                <a16:creationId xmlns:a16="http://schemas.microsoft.com/office/drawing/2014/main" id="{82CAAC73-DE4A-E476-F1F1-D52016A4E725}"/>
              </a:ext>
            </a:extLst>
          </p:cNvPr>
          <p:cNvSpPr txBox="1"/>
          <p:nvPr/>
        </p:nvSpPr>
        <p:spPr>
          <a:xfrm>
            <a:off x="4888661" y="3629024"/>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3" name="TextBox 12">
            <a:extLst>
              <a:ext uri="{FF2B5EF4-FFF2-40B4-BE49-F238E27FC236}">
                <a16:creationId xmlns:a16="http://schemas.microsoft.com/office/drawing/2014/main" id="{E8263D5F-5CBC-812F-5570-35097E277460}"/>
              </a:ext>
            </a:extLst>
          </p:cNvPr>
          <p:cNvSpPr txBox="1"/>
          <p:nvPr/>
        </p:nvSpPr>
        <p:spPr>
          <a:xfrm>
            <a:off x="5031536" y="3771899"/>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4" name="TextBox 13">
            <a:extLst>
              <a:ext uri="{FF2B5EF4-FFF2-40B4-BE49-F238E27FC236}">
                <a16:creationId xmlns:a16="http://schemas.microsoft.com/office/drawing/2014/main" id="{A84A62C8-68CF-6792-F721-9CCA8EE3B084}"/>
              </a:ext>
            </a:extLst>
          </p:cNvPr>
          <p:cNvSpPr txBox="1"/>
          <p:nvPr/>
        </p:nvSpPr>
        <p:spPr>
          <a:xfrm>
            <a:off x="5174411" y="3914774"/>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pSp>
        <p:nvGrpSpPr>
          <p:cNvPr id="30" name="Group 29">
            <a:extLst>
              <a:ext uri="{FF2B5EF4-FFF2-40B4-BE49-F238E27FC236}">
                <a16:creationId xmlns:a16="http://schemas.microsoft.com/office/drawing/2014/main" id="{F22CFEE2-470B-F4A6-38B5-866EC2936197}"/>
              </a:ext>
            </a:extLst>
          </p:cNvPr>
          <p:cNvGrpSpPr/>
          <p:nvPr/>
        </p:nvGrpSpPr>
        <p:grpSpPr>
          <a:xfrm>
            <a:off x="400570" y="5588322"/>
            <a:ext cx="13010630" cy="984530"/>
            <a:chOff x="1159857" y="5171956"/>
            <a:chExt cx="10976676" cy="984530"/>
          </a:xfrm>
        </p:grpSpPr>
        <p:sp>
          <p:nvSpPr>
            <p:cNvPr id="28" name="Rectangle: Rounded Corners 27">
              <a:extLst>
                <a:ext uri="{FF2B5EF4-FFF2-40B4-BE49-F238E27FC236}">
                  <a16:creationId xmlns:a16="http://schemas.microsoft.com/office/drawing/2014/main" id="{452FD777-E878-2070-39CD-14726237A02A}"/>
                </a:ext>
              </a:extLst>
            </p:cNvPr>
            <p:cNvSpPr/>
            <p:nvPr/>
          </p:nvSpPr>
          <p:spPr>
            <a:xfrm>
              <a:off x="1159857" y="5171956"/>
              <a:ext cx="9703698" cy="984530"/>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E05FBDD-A96B-0179-757A-57A5A05F39E4}"/>
                </a:ext>
              </a:extLst>
            </p:cNvPr>
            <p:cNvSpPr txBox="1"/>
            <p:nvPr/>
          </p:nvSpPr>
          <p:spPr>
            <a:xfrm>
              <a:off x="1463141" y="571125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Step 1</a:t>
              </a:r>
              <a:endParaRPr lang="en-US"/>
            </a:p>
          </p:txBody>
        </p:sp>
        <p:sp>
          <p:nvSpPr>
            <p:cNvPr id="9" name="TextBox 8">
              <a:extLst>
                <a:ext uri="{FF2B5EF4-FFF2-40B4-BE49-F238E27FC236}">
                  <a16:creationId xmlns:a16="http://schemas.microsoft.com/office/drawing/2014/main" id="{0A95616A-B172-02C1-49B4-FC610313F5D4}"/>
                </a:ext>
              </a:extLst>
            </p:cNvPr>
            <p:cNvSpPr txBox="1"/>
            <p:nvPr/>
          </p:nvSpPr>
          <p:spPr>
            <a:xfrm>
              <a:off x="3209671" y="571125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Step 2</a:t>
              </a:r>
              <a:endParaRPr lang="en-US"/>
            </a:p>
          </p:txBody>
        </p:sp>
        <p:sp>
          <p:nvSpPr>
            <p:cNvPr id="10" name="TextBox 9">
              <a:extLst>
                <a:ext uri="{FF2B5EF4-FFF2-40B4-BE49-F238E27FC236}">
                  <a16:creationId xmlns:a16="http://schemas.microsoft.com/office/drawing/2014/main" id="{C73AACA0-42AE-5A3C-F4F4-49067A7DD622}"/>
                </a:ext>
              </a:extLst>
            </p:cNvPr>
            <p:cNvSpPr txBox="1"/>
            <p:nvPr/>
          </p:nvSpPr>
          <p:spPr>
            <a:xfrm>
              <a:off x="5185477" y="571125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Step 3</a:t>
              </a:r>
              <a:endParaRPr lang="en-US"/>
            </a:p>
          </p:txBody>
        </p:sp>
        <p:sp>
          <p:nvSpPr>
            <p:cNvPr id="11" name="TextBox 10">
              <a:extLst>
                <a:ext uri="{FF2B5EF4-FFF2-40B4-BE49-F238E27FC236}">
                  <a16:creationId xmlns:a16="http://schemas.microsoft.com/office/drawing/2014/main" id="{AF47F96A-08A0-0D6B-FEC1-816DE2D2F4FE}"/>
                </a:ext>
              </a:extLst>
            </p:cNvPr>
            <p:cNvSpPr txBox="1"/>
            <p:nvPr/>
          </p:nvSpPr>
          <p:spPr>
            <a:xfrm>
              <a:off x="7296149" y="571125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Step 4</a:t>
              </a:r>
              <a:endParaRPr lang="en-US"/>
            </a:p>
          </p:txBody>
        </p:sp>
        <p:sp>
          <p:nvSpPr>
            <p:cNvPr id="15" name="TextBox 14">
              <a:extLst>
                <a:ext uri="{FF2B5EF4-FFF2-40B4-BE49-F238E27FC236}">
                  <a16:creationId xmlns:a16="http://schemas.microsoft.com/office/drawing/2014/main" id="{29B180D9-F794-A333-94F0-D9B8B0392683}"/>
                </a:ext>
              </a:extLst>
            </p:cNvPr>
            <p:cNvSpPr txBox="1"/>
            <p:nvPr/>
          </p:nvSpPr>
          <p:spPr>
            <a:xfrm>
              <a:off x="1326589" y="534543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Owner A</a:t>
              </a:r>
              <a:endParaRPr lang="en-US"/>
            </a:p>
          </p:txBody>
        </p:sp>
        <p:sp>
          <p:nvSpPr>
            <p:cNvPr id="16" name="TextBox 15">
              <a:extLst>
                <a:ext uri="{FF2B5EF4-FFF2-40B4-BE49-F238E27FC236}">
                  <a16:creationId xmlns:a16="http://schemas.microsoft.com/office/drawing/2014/main" id="{FF8FEEC3-A097-39A6-F16D-3C714B1A45D0}"/>
                </a:ext>
              </a:extLst>
            </p:cNvPr>
            <p:cNvSpPr txBox="1"/>
            <p:nvPr/>
          </p:nvSpPr>
          <p:spPr>
            <a:xfrm>
              <a:off x="3127066" y="534542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Owner B</a:t>
              </a:r>
              <a:endParaRPr lang="en-US"/>
            </a:p>
          </p:txBody>
        </p:sp>
        <p:sp>
          <p:nvSpPr>
            <p:cNvPr id="17" name="TextBox 16">
              <a:extLst>
                <a:ext uri="{FF2B5EF4-FFF2-40B4-BE49-F238E27FC236}">
                  <a16:creationId xmlns:a16="http://schemas.microsoft.com/office/drawing/2014/main" id="{AB9216BA-6238-B41B-F308-8E575354D4D5}"/>
                </a:ext>
              </a:extLst>
            </p:cNvPr>
            <p:cNvSpPr txBox="1"/>
            <p:nvPr/>
          </p:nvSpPr>
          <p:spPr>
            <a:xfrm>
              <a:off x="5048925" y="533868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Owner C</a:t>
              </a:r>
              <a:endParaRPr lang="en-US"/>
            </a:p>
          </p:txBody>
        </p:sp>
        <p:sp>
          <p:nvSpPr>
            <p:cNvPr id="18" name="TextBox 17">
              <a:extLst>
                <a:ext uri="{FF2B5EF4-FFF2-40B4-BE49-F238E27FC236}">
                  <a16:creationId xmlns:a16="http://schemas.microsoft.com/office/drawing/2014/main" id="{9020B83D-FA7F-E186-D768-589B5ACE6BEF}"/>
                </a:ext>
              </a:extLst>
            </p:cNvPr>
            <p:cNvSpPr txBox="1"/>
            <p:nvPr/>
          </p:nvSpPr>
          <p:spPr>
            <a:xfrm>
              <a:off x="7227031" y="533868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Owner A</a:t>
              </a:r>
              <a:endParaRPr lang="en-US"/>
            </a:p>
          </p:txBody>
        </p:sp>
        <p:cxnSp>
          <p:nvCxnSpPr>
            <p:cNvPr id="19" name="Straight Arrow Connector 18">
              <a:extLst>
                <a:ext uri="{FF2B5EF4-FFF2-40B4-BE49-F238E27FC236}">
                  <a16:creationId xmlns:a16="http://schemas.microsoft.com/office/drawing/2014/main" id="{354E1777-180F-3520-5B91-88FB6B641975}"/>
                </a:ext>
              </a:extLst>
            </p:cNvPr>
            <p:cNvCxnSpPr>
              <a:cxnSpLocks/>
            </p:cNvCxnSpPr>
            <p:nvPr/>
          </p:nvCxnSpPr>
          <p:spPr>
            <a:xfrm flipV="1">
              <a:off x="2296200" y="5879238"/>
              <a:ext cx="826409" cy="7599"/>
            </a:xfrm>
            <a:prstGeom prst="straightConnector1">
              <a:avLst/>
            </a:prstGeom>
            <a:ln w="57150">
              <a:solidFill>
                <a:srgbClr val="252C2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BD8AB6-9F8E-BAC1-D07E-C37C2C8240AC}"/>
                </a:ext>
              </a:extLst>
            </p:cNvPr>
            <p:cNvCxnSpPr>
              <a:cxnSpLocks/>
            </p:cNvCxnSpPr>
            <p:nvPr/>
          </p:nvCxnSpPr>
          <p:spPr>
            <a:xfrm>
              <a:off x="4164112" y="5927297"/>
              <a:ext cx="884813" cy="0"/>
            </a:xfrm>
            <a:prstGeom prst="straightConnector1">
              <a:avLst/>
            </a:prstGeom>
            <a:ln w="57150">
              <a:solidFill>
                <a:srgbClr val="252C2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DAFCAAC-2B81-7867-A416-A752D8FBD445}"/>
                </a:ext>
              </a:extLst>
            </p:cNvPr>
            <p:cNvCxnSpPr>
              <a:cxnSpLocks/>
            </p:cNvCxnSpPr>
            <p:nvPr/>
          </p:nvCxnSpPr>
          <p:spPr>
            <a:xfrm flipV="1">
              <a:off x="6261548" y="5912038"/>
              <a:ext cx="884563" cy="15259"/>
            </a:xfrm>
            <a:prstGeom prst="straightConnector1">
              <a:avLst/>
            </a:prstGeom>
            <a:ln w="57150">
              <a:solidFill>
                <a:srgbClr val="252C2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0E7D3D-BB8A-08EC-A112-65252EFB469F}"/>
                </a:ext>
              </a:extLst>
            </p:cNvPr>
            <p:cNvCxnSpPr>
              <a:cxnSpLocks/>
            </p:cNvCxnSpPr>
            <p:nvPr/>
          </p:nvCxnSpPr>
          <p:spPr>
            <a:xfrm flipV="1">
              <a:off x="8385456" y="5883037"/>
              <a:ext cx="886499" cy="3799"/>
            </a:xfrm>
            <a:prstGeom prst="straightConnector1">
              <a:avLst/>
            </a:prstGeom>
            <a:ln w="57150">
              <a:solidFill>
                <a:srgbClr val="252C2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45AD0B5-37FB-D963-8ADF-C21324610856}"/>
                </a:ext>
              </a:extLst>
            </p:cNvPr>
            <p:cNvSpPr txBox="1"/>
            <p:nvPr/>
          </p:nvSpPr>
          <p:spPr>
            <a:xfrm>
              <a:off x="9393334" y="57112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Output</a:t>
              </a:r>
            </a:p>
          </p:txBody>
        </p:sp>
      </p:grpSp>
      <p:grpSp>
        <p:nvGrpSpPr>
          <p:cNvPr id="29" name="Group 28">
            <a:extLst>
              <a:ext uri="{FF2B5EF4-FFF2-40B4-BE49-F238E27FC236}">
                <a16:creationId xmlns:a16="http://schemas.microsoft.com/office/drawing/2014/main" id="{A37B61C9-8642-8DFC-CC50-5D8DEB000670}"/>
              </a:ext>
            </a:extLst>
          </p:cNvPr>
          <p:cNvGrpSpPr/>
          <p:nvPr/>
        </p:nvGrpSpPr>
        <p:grpSpPr>
          <a:xfrm>
            <a:off x="445796" y="4826096"/>
            <a:ext cx="3047999" cy="539469"/>
            <a:chOff x="4025787" y="6352045"/>
            <a:chExt cx="3047999" cy="539469"/>
          </a:xfrm>
        </p:grpSpPr>
        <p:sp>
          <p:nvSpPr>
            <p:cNvPr id="27" name="Rectangle: Rounded Corners 26">
              <a:extLst>
                <a:ext uri="{FF2B5EF4-FFF2-40B4-BE49-F238E27FC236}">
                  <a16:creationId xmlns:a16="http://schemas.microsoft.com/office/drawing/2014/main" id="{DAB3CF72-9404-1826-E3F0-2235C490059B}"/>
                </a:ext>
              </a:extLst>
            </p:cNvPr>
            <p:cNvSpPr/>
            <p:nvPr/>
          </p:nvSpPr>
          <p:spPr>
            <a:xfrm>
              <a:off x="4025787" y="6352045"/>
              <a:ext cx="3047999" cy="539469"/>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31C36D8-931D-9E48-BE84-6A61B438C5EA}"/>
                </a:ext>
              </a:extLst>
            </p:cNvPr>
            <p:cNvSpPr txBox="1"/>
            <p:nvPr/>
          </p:nvSpPr>
          <p:spPr>
            <a:xfrm>
              <a:off x="4079734" y="6432966"/>
              <a:ext cx="24748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(Information Flow)</a:t>
              </a:r>
              <a:endParaRPr lang="en-US"/>
            </a:p>
          </p:txBody>
        </p:sp>
        <p:cxnSp>
          <p:nvCxnSpPr>
            <p:cNvPr id="26" name="Straight Arrow Connector 25">
              <a:extLst>
                <a:ext uri="{FF2B5EF4-FFF2-40B4-BE49-F238E27FC236}">
                  <a16:creationId xmlns:a16="http://schemas.microsoft.com/office/drawing/2014/main" id="{DFA44C57-4AE7-9874-0574-554555D5F718}"/>
                </a:ext>
              </a:extLst>
            </p:cNvPr>
            <p:cNvCxnSpPr>
              <a:cxnSpLocks/>
            </p:cNvCxnSpPr>
            <p:nvPr/>
          </p:nvCxnSpPr>
          <p:spPr>
            <a:xfrm>
              <a:off x="6092712" y="6608376"/>
              <a:ext cx="833478" cy="17533"/>
            </a:xfrm>
            <a:prstGeom prst="straightConnector1">
              <a:avLst/>
            </a:prstGeom>
            <a:ln w="57150">
              <a:solidFill>
                <a:srgbClr val="252C25"/>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191AF025-DD64-2FCB-E337-3D4B774B26F6}"/>
              </a:ext>
            </a:extLst>
          </p:cNvPr>
          <p:cNvSpPr txBox="1"/>
          <p:nvPr/>
        </p:nvSpPr>
        <p:spPr>
          <a:xfrm>
            <a:off x="11377246" y="1027906"/>
            <a:ext cx="5004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C000"/>
                </a:solidFill>
                <a:latin typeface="Calibri" panose="020F0502020204030204"/>
                <a:ea typeface="Calibri"/>
                <a:cs typeface="Calibri"/>
              </a:rPr>
              <a:t>DC</a:t>
            </a:r>
            <a:endParaRPr kumimoji="0" lang="en-US" sz="1800" b="0" i="0" u="none" strike="noStrike" kern="1200" cap="none" spc="0" normalizeH="0" baseline="0" noProof="0">
              <a:ln>
                <a:noFill/>
              </a:ln>
              <a:solidFill>
                <a:srgbClr val="FFC000">
                  <a:lumMod val="75000"/>
                </a:srgbClr>
              </a:solidFill>
              <a:effectLst/>
              <a:uLnTx/>
              <a:uFillTx/>
              <a:latin typeface="Calibri" panose="020F0502020204030204"/>
              <a:ea typeface="Calibri"/>
              <a:cs typeface="Calibri"/>
            </a:endParaRPr>
          </a:p>
        </p:txBody>
      </p:sp>
      <p:pic>
        <p:nvPicPr>
          <p:cNvPr id="7" name="Picture 7" descr="A screenshot of a software program&#10;&#10;Description automatically generated">
            <a:extLst>
              <a:ext uri="{FF2B5EF4-FFF2-40B4-BE49-F238E27FC236}">
                <a16:creationId xmlns:a16="http://schemas.microsoft.com/office/drawing/2014/main" id="{87A25E5F-0041-78D2-A5EC-14B4850DAF20}"/>
              </a:ext>
            </a:extLst>
          </p:cNvPr>
          <p:cNvPicPr>
            <a:picLocks noChangeAspect="1"/>
          </p:cNvPicPr>
          <p:nvPr/>
        </p:nvPicPr>
        <p:blipFill>
          <a:blip r:embed="rId3"/>
          <a:stretch>
            <a:fillRect/>
          </a:stretch>
        </p:blipFill>
        <p:spPr>
          <a:xfrm>
            <a:off x="6882146" y="2337509"/>
            <a:ext cx="4934792" cy="2975570"/>
          </a:xfrm>
          <a:prstGeom prst="rect">
            <a:avLst/>
          </a:prstGeom>
        </p:spPr>
      </p:pic>
      <p:sp>
        <p:nvSpPr>
          <p:cNvPr id="45" name="Arrow: Bent 44">
            <a:extLst>
              <a:ext uri="{FF2B5EF4-FFF2-40B4-BE49-F238E27FC236}">
                <a16:creationId xmlns:a16="http://schemas.microsoft.com/office/drawing/2014/main" id="{B841B5A4-AC81-8CA5-0DBA-CA24E4B7A7D8}"/>
              </a:ext>
            </a:extLst>
          </p:cNvPr>
          <p:cNvSpPr/>
          <p:nvPr/>
        </p:nvSpPr>
        <p:spPr>
          <a:xfrm rot="5400000">
            <a:off x="4322346" y="1514979"/>
            <a:ext cx="820149" cy="1904998"/>
          </a:xfrm>
          <a:prstGeom prst="bentArrow">
            <a:avLst/>
          </a:prstGeom>
          <a:solidFill>
            <a:srgbClr val="6E81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02025316"/>
      </p:ext>
    </p:extLst>
  </p:cSld>
  <p:clrMapOvr>
    <a:masterClrMapping/>
  </p:clrMapOvr>
  <mc:AlternateContent xmlns:mc="http://schemas.openxmlformats.org/markup-compatibility/2006" xmlns:p14="http://schemas.microsoft.com/office/powerpoint/2010/main">
    <mc:Choice Requires="p14">
      <p:transition spd="slow" p14:dur="2000" advTm="47463"/>
    </mc:Choice>
    <mc:Fallback xmlns="">
      <p:transition spd="slow" advTm="4746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FCA412-E3C6-5706-A16B-582D255857E9}"/>
              </a:ext>
            </a:extLst>
          </p:cNvPr>
          <p:cNvPicPr>
            <a:picLocks noChangeAspect="1"/>
          </p:cNvPicPr>
          <p:nvPr/>
        </p:nvPicPr>
        <p:blipFill>
          <a:blip r:embed="rId3"/>
          <a:stretch>
            <a:fillRect/>
          </a:stretch>
        </p:blipFill>
        <p:spPr>
          <a:xfrm>
            <a:off x="10902" y="1154233"/>
            <a:ext cx="12170195" cy="45495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266A8D69-13E2-C150-EBF1-B42448ACBC7C}"/>
              </a:ext>
            </a:extLst>
          </p:cNvPr>
          <p:cNvSpPr>
            <a:spLocks noGrp="1"/>
          </p:cNvSpPr>
          <p:nvPr>
            <p:ph type="title"/>
          </p:nvPr>
        </p:nvSpPr>
        <p:spPr>
          <a:xfrm>
            <a:off x="838200" y="52705"/>
            <a:ext cx="10515600" cy="1325563"/>
          </a:xfrm>
        </p:spPr>
        <p:txBody>
          <a:bodyPr/>
          <a:lstStyle/>
          <a:p>
            <a:r>
              <a:rPr lang="en-US">
                <a:latin typeface="Impact"/>
              </a:rPr>
              <a:t>6.4 End-End Activities</a:t>
            </a:r>
            <a:endParaRPr lang="en-US"/>
          </a:p>
        </p:txBody>
      </p:sp>
      <p:sp>
        <p:nvSpPr>
          <p:cNvPr id="3" name="Slide Number Placeholder 2">
            <a:extLst>
              <a:ext uri="{FF2B5EF4-FFF2-40B4-BE49-F238E27FC236}">
                <a16:creationId xmlns:a16="http://schemas.microsoft.com/office/drawing/2014/main" id="{9D931CE4-51C2-3582-0ED1-7515ECCABD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9DD754C-26D8-8E91-4750-516D8DCF03C8}"/>
              </a:ext>
            </a:extLst>
          </p:cNvPr>
          <p:cNvSpPr txBox="1"/>
          <p:nvPr/>
        </p:nvSpPr>
        <p:spPr>
          <a:xfrm>
            <a:off x="140295" y="6336883"/>
            <a:ext cx="6979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C000"/>
                </a:solidFill>
                <a:effectLst/>
                <a:uLnTx/>
                <a:uFillTx/>
                <a:latin typeface="Calibri" panose="020F0502020204030204"/>
                <a:ea typeface="+mn-ea"/>
                <a:cs typeface="Calibri"/>
              </a:rPr>
              <a:t>DC</a:t>
            </a: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78E8B85-660E-5796-CE02-CA32D9CB318E}"/>
              </a:ext>
            </a:extLst>
          </p:cNvPr>
          <p:cNvSpPr txBox="1"/>
          <p:nvPr/>
        </p:nvSpPr>
        <p:spPr>
          <a:xfrm>
            <a:off x="6886575" y="5505886"/>
            <a:ext cx="4599898" cy="1015663"/>
          </a:xfrm>
          <a:prstGeom prst="wedgeRectCallout">
            <a:avLst>
              <a:gd name="adj1" fmla="val -41203"/>
              <a:gd name="adj2" fmla="val -61665"/>
            </a:avLst>
          </a:prstGeom>
          <a:solidFill>
            <a:srgbClr val="252C25"/>
          </a:solidFill>
          <a:ln w="25400">
            <a:solidFill>
              <a:srgbClr val="4B563C"/>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sz="2000">
                <a:solidFill>
                  <a:schemeClr val="accent4"/>
                </a:solidFill>
                <a:latin typeface="Calibri" panose="020F0502020204030204"/>
              </a:defRPr>
            </a:lvl1pPr>
          </a:lstStyle>
          <a:p>
            <a:r>
              <a:rPr lang="en-US"/>
              <a:t>The conceptual architecture displaying the interconnections between the high-level components of the MTA tool domain</a:t>
            </a:r>
          </a:p>
        </p:txBody>
      </p:sp>
      <p:sp>
        <p:nvSpPr>
          <p:cNvPr id="4" name="Oval 3">
            <a:extLst>
              <a:ext uri="{FF2B5EF4-FFF2-40B4-BE49-F238E27FC236}">
                <a16:creationId xmlns:a16="http://schemas.microsoft.com/office/drawing/2014/main" id="{303E4905-B77F-D2F3-358E-3601CC1D7228}"/>
              </a:ext>
            </a:extLst>
          </p:cNvPr>
          <p:cNvSpPr/>
          <p:nvPr/>
        </p:nvSpPr>
        <p:spPr>
          <a:xfrm>
            <a:off x="5173578" y="2446420"/>
            <a:ext cx="300790" cy="240633"/>
          </a:xfrm>
          <a:prstGeom prst="ellipse">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01321C7-1984-314C-ACA7-D33634A1D409}"/>
              </a:ext>
            </a:extLst>
          </p:cNvPr>
          <p:cNvSpPr txBox="1"/>
          <p:nvPr/>
        </p:nvSpPr>
        <p:spPr>
          <a:xfrm>
            <a:off x="5586663" y="1345532"/>
            <a:ext cx="2743200" cy="369332"/>
          </a:xfrm>
          <a:prstGeom prst="rect">
            <a:avLst/>
          </a:prstGeom>
          <a:noFill/>
          <a:ln w="28575">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Hierarchal Activities</a:t>
            </a:r>
          </a:p>
        </p:txBody>
      </p:sp>
      <p:cxnSp>
        <p:nvCxnSpPr>
          <p:cNvPr id="8" name="Straight Arrow Connector 7">
            <a:extLst>
              <a:ext uri="{FF2B5EF4-FFF2-40B4-BE49-F238E27FC236}">
                <a16:creationId xmlns:a16="http://schemas.microsoft.com/office/drawing/2014/main" id="{B69C0CAF-DE1C-381D-31B2-6EF3F35A4E60}"/>
              </a:ext>
            </a:extLst>
          </p:cNvPr>
          <p:cNvCxnSpPr/>
          <p:nvPr/>
        </p:nvCxnSpPr>
        <p:spPr>
          <a:xfrm flipH="1">
            <a:off x="5472865" y="1731044"/>
            <a:ext cx="770019" cy="784058"/>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9A4F1B0-33B2-9FB5-581C-6F48FDF35A53}"/>
              </a:ext>
            </a:extLst>
          </p:cNvPr>
          <p:cNvSpPr txBox="1"/>
          <p:nvPr/>
        </p:nvSpPr>
        <p:spPr>
          <a:xfrm>
            <a:off x="593557" y="1195136"/>
            <a:ext cx="2883568"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cs typeface="Calibri"/>
              </a:rPr>
              <a:t>Testable through Simulation</a:t>
            </a:r>
            <a:endParaRPr lang="en-US"/>
          </a:p>
        </p:txBody>
      </p:sp>
    </p:spTree>
    <p:extLst>
      <p:ext uri="{BB962C8B-B14F-4D97-AF65-F5344CB8AC3E}">
        <p14:creationId xmlns:p14="http://schemas.microsoft.com/office/powerpoint/2010/main" val="2251487487"/>
      </p:ext>
    </p:extLst>
  </p:cSld>
  <p:clrMapOvr>
    <a:masterClrMapping/>
  </p:clrMapOvr>
  <mc:AlternateContent xmlns:mc="http://schemas.openxmlformats.org/markup-compatibility/2006" xmlns:p14="http://schemas.microsoft.com/office/powerpoint/2010/main">
    <mc:Choice Requires="p14">
      <p:transition spd="slow" p14:dur="2000" advTm="91967"/>
    </mc:Choice>
    <mc:Fallback xmlns="">
      <p:transition spd="slow" advTm="91967"/>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941797F-9D2C-4758-994F-C6C4B116381B}"/>
              </a:ext>
            </a:extLst>
          </p:cNvPr>
          <p:cNvGraphicFramePr/>
          <p:nvPr>
            <p:extLst>
              <p:ext uri="{D42A27DB-BD31-4B8C-83A1-F6EECF244321}">
                <p14:modId xmlns:p14="http://schemas.microsoft.com/office/powerpoint/2010/main" val="376813391"/>
              </p:ext>
            </p:extLst>
          </p:nvPr>
        </p:nvGraphicFramePr>
        <p:xfrm>
          <a:off x="246742" y="4478867"/>
          <a:ext cx="11698515" cy="33007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04E7FC6D-D8C0-2D82-F6DF-DFDE269FDFA8}"/>
              </a:ext>
            </a:extLst>
          </p:cNvPr>
          <p:cNvGrpSpPr/>
          <p:nvPr/>
        </p:nvGrpSpPr>
        <p:grpSpPr>
          <a:xfrm>
            <a:off x="716385" y="2481025"/>
            <a:ext cx="352500" cy="3264545"/>
            <a:chOff x="1553029" y="2417837"/>
            <a:chExt cx="352500" cy="3264545"/>
          </a:xfrm>
        </p:grpSpPr>
        <p:sp>
          <p:nvSpPr>
            <p:cNvPr id="6" name="Rectangle 5">
              <a:extLst>
                <a:ext uri="{FF2B5EF4-FFF2-40B4-BE49-F238E27FC236}">
                  <a16:creationId xmlns:a16="http://schemas.microsoft.com/office/drawing/2014/main" id="{AD783BF5-328D-0E7A-2E49-26956175F8AE}"/>
                </a:ext>
              </a:extLst>
            </p:cNvPr>
            <p:cNvSpPr/>
            <p:nvPr/>
          </p:nvSpPr>
          <p:spPr>
            <a:xfrm>
              <a:off x="1553029" y="2417837"/>
              <a:ext cx="45719" cy="326454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1F415708-1042-5DDF-B7F8-75E32070103C}"/>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0A3C4FBE-E81F-1098-924A-5ABAD2062FFD}"/>
              </a:ext>
            </a:extLst>
          </p:cNvPr>
          <p:cNvGrpSpPr/>
          <p:nvPr/>
        </p:nvGrpSpPr>
        <p:grpSpPr>
          <a:xfrm>
            <a:off x="3906510" y="3447474"/>
            <a:ext cx="352500" cy="2298095"/>
            <a:chOff x="1553029" y="2417837"/>
            <a:chExt cx="352500" cy="2298095"/>
          </a:xfrm>
        </p:grpSpPr>
        <p:sp>
          <p:nvSpPr>
            <p:cNvPr id="10" name="Rectangle 9">
              <a:extLst>
                <a:ext uri="{FF2B5EF4-FFF2-40B4-BE49-F238E27FC236}">
                  <a16:creationId xmlns:a16="http://schemas.microsoft.com/office/drawing/2014/main" id="{8D951CDC-7243-9F7A-A099-9B4A01F2F502}"/>
                </a:ext>
              </a:extLst>
            </p:cNvPr>
            <p:cNvSpPr/>
            <p:nvPr/>
          </p:nvSpPr>
          <p:spPr>
            <a:xfrm>
              <a:off x="1553029" y="2417837"/>
              <a:ext cx="45719" cy="229809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D96402DC-36A6-774D-4359-1B16A4B921E0}"/>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E399B042-12B0-37AB-CD1A-B18047F27491}"/>
              </a:ext>
            </a:extLst>
          </p:cNvPr>
          <p:cNvGrpSpPr/>
          <p:nvPr/>
        </p:nvGrpSpPr>
        <p:grpSpPr>
          <a:xfrm>
            <a:off x="5295255" y="4734409"/>
            <a:ext cx="352500" cy="1011162"/>
            <a:chOff x="1553029" y="2417838"/>
            <a:chExt cx="352500" cy="1011162"/>
          </a:xfrm>
        </p:grpSpPr>
        <p:sp>
          <p:nvSpPr>
            <p:cNvPr id="13" name="Rectangle 12">
              <a:extLst>
                <a:ext uri="{FF2B5EF4-FFF2-40B4-BE49-F238E27FC236}">
                  <a16:creationId xmlns:a16="http://schemas.microsoft.com/office/drawing/2014/main" id="{779DD649-0BB5-30AC-86F9-43EE7031993C}"/>
                </a:ext>
              </a:extLst>
            </p:cNvPr>
            <p:cNvSpPr/>
            <p:nvPr/>
          </p:nvSpPr>
          <p:spPr>
            <a:xfrm>
              <a:off x="1553029" y="2417838"/>
              <a:ext cx="45719" cy="1011162"/>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C41F7DD-FE8C-CF61-7DB7-F68974C5EA41}"/>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87A3371-A62B-8E4D-8823-FE0FC3026E70}"/>
              </a:ext>
            </a:extLst>
          </p:cNvPr>
          <p:cNvGrpSpPr/>
          <p:nvPr/>
        </p:nvGrpSpPr>
        <p:grpSpPr>
          <a:xfrm>
            <a:off x="10774329" y="2919820"/>
            <a:ext cx="360119" cy="2825751"/>
            <a:chOff x="1726923" y="603249"/>
            <a:chExt cx="360119" cy="2825751"/>
          </a:xfrm>
        </p:grpSpPr>
        <p:sp>
          <p:nvSpPr>
            <p:cNvPr id="28" name="Rectangle 27">
              <a:extLst>
                <a:ext uri="{FF2B5EF4-FFF2-40B4-BE49-F238E27FC236}">
                  <a16:creationId xmlns:a16="http://schemas.microsoft.com/office/drawing/2014/main" id="{3C9F6EDE-D617-AA2E-B764-1CF24DCD2C78}"/>
                </a:ext>
              </a:extLst>
            </p:cNvPr>
            <p:cNvSpPr/>
            <p:nvPr/>
          </p:nvSpPr>
          <p:spPr>
            <a:xfrm flipH="1">
              <a:off x="1726923" y="603249"/>
              <a:ext cx="45719" cy="2825751"/>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765188A2-DF78-BE1A-8829-F61E24554DD2}"/>
                </a:ext>
              </a:extLst>
            </p:cNvPr>
            <p:cNvSpPr/>
            <p:nvPr/>
          </p:nvSpPr>
          <p:spPr>
            <a:xfrm rot="5400000">
              <a:off x="1711039" y="664852"/>
              <a:ext cx="437606" cy="314401"/>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A48E8AC5-FDDF-F467-49F2-AA6AAFDCF905}"/>
              </a:ext>
            </a:extLst>
          </p:cNvPr>
          <p:cNvSpPr txBox="1"/>
          <p:nvPr/>
        </p:nvSpPr>
        <p:spPr>
          <a:xfrm>
            <a:off x="1287327" y="3490460"/>
            <a:ext cx="1263191" cy="590931"/>
          </a:xfrm>
          <a:prstGeom prst="rect">
            <a:avLst/>
          </a:prstGeom>
          <a:noFill/>
        </p:spPr>
        <p:txBody>
          <a:bodyPr wrap="square">
            <a:spAutoFit/>
          </a:bodyPr>
          <a:lstStyle>
            <a:defPPr>
              <a:defRPr lang="en-US"/>
            </a:defPPr>
            <a:lvl1pPr marL="857250" marR="0" lvl="0" indent="-857250" fontAlgn="auto">
              <a:lnSpc>
                <a:spcPct val="90000"/>
              </a:lnSpc>
              <a:spcBef>
                <a:spcPct val="0"/>
              </a:spcBef>
              <a:spcAft>
                <a:spcPts val="0"/>
              </a:spcAft>
              <a:buClrTx/>
              <a:buSzTx/>
              <a:buFont typeface="+mj-lt"/>
              <a:buAutoNum type="arabicPeriod" startAt="7"/>
              <a:tabLst/>
              <a:defRPr kumimoji="0" b="0" i="0" u="none" strike="noStrike" cap="none" spc="0" normalizeH="0" baseline="0">
                <a:ln>
                  <a:noFill/>
                </a:ln>
                <a:solidFill>
                  <a:prstClr val="white"/>
                </a:solidFill>
                <a:effectLst/>
                <a:uLnTx/>
                <a:uFillTx/>
                <a:latin typeface="Impact"/>
                <a:ea typeface="+mj-ea"/>
                <a:cs typeface="+mj-cs"/>
              </a:defRPr>
            </a:lvl1pPr>
          </a:lstStyle>
          <a:p>
            <a:pPr marL="0" indent="0">
              <a:buNone/>
            </a:pPr>
            <a:r>
              <a:rPr lang="en-US"/>
              <a:t>Problem </a:t>
            </a:r>
          </a:p>
          <a:p>
            <a:pPr marL="0" indent="0">
              <a:buNone/>
            </a:pPr>
            <a:r>
              <a:rPr lang="en-US"/>
              <a:t>Definition</a:t>
            </a:r>
          </a:p>
        </p:txBody>
      </p:sp>
      <p:sp>
        <p:nvSpPr>
          <p:cNvPr id="42" name="TextBox 41">
            <a:extLst>
              <a:ext uri="{FF2B5EF4-FFF2-40B4-BE49-F238E27FC236}">
                <a16:creationId xmlns:a16="http://schemas.microsoft.com/office/drawing/2014/main" id="{14B1F259-50C4-E7E1-B659-82897860D638}"/>
              </a:ext>
            </a:extLst>
          </p:cNvPr>
          <p:cNvSpPr txBox="1"/>
          <p:nvPr/>
        </p:nvSpPr>
        <p:spPr>
          <a:xfrm>
            <a:off x="3859169" y="3150050"/>
            <a:ext cx="1653908" cy="341632"/>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Requirements</a:t>
            </a:r>
          </a:p>
        </p:txBody>
      </p:sp>
      <p:sp>
        <p:nvSpPr>
          <p:cNvPr id="44" name="TextBox 43">
            <a:extLst>
              <a:ext uri="{FF2B5EF4-FFF2-40B4-BE49-F238E27FC236}">
                <a16:creationId xmlns:a16="http://schemas.microsoft.com/office/drawing/2014/main" id="{9519B688-A8D0-7C8A-61A4-37BB33DFEE52}"/>
              </a:ext>
            </a:extLst>
          </p:cNvPr>
          <p:cNvSpPr txBox="1"/>
          <p:nvPr/>
        </p:nvSpPr>
        <p:spPr>
          <a:xfrm>
            <a:off x="5293325" y="4029542"/>
            <a:ext cx="1467801" cy="840230"/>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Risk Assessment &amp; Mitigation </a:t>
            </a:r>
          </a:p>
        </p:txBody>
      </p:sp>
      <p:sp>
        <p:nvSpPr>
          <p:cNvPr id="48" name="TextBox 47">
            <a:extLst>
              <a:ext uri="{FF2B5EF4-FFF2-40B4-BE49-F238E27FC236}">
                <a16:creationId xmlns:a16="http://schemas.microsoft.com/office/drawing/2014/main" id="{580BCBEB-0D4A-17C6-D418-44D11298CAED}"/>
              </a:ext>
            </a:extLst>
          </p:cNvPr>
          <p:cNvSpPr txBox="1"/>
          <p:nvPr/>
        </p:nvSpPr>
        <p:spPr>
          <a:xfrm>
            <a:off x="6923027" y="2046518"/>
            <a:ext cx="1205018" cy="590931"/>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Modeling Activities</a:t>
            </a:r>
          </a:p>
        </p:txBody>
      </p:sp>
      <p:sp>
        <p:nvSpPr>
          <p:cNvPr id="50" name="TextBox 49">
            <a:extLst>
              <a:ext uri="{FF2B5EF4-FFF2-40B4-BE49-F238E27FC236}">
                <a16:creationId xmlns:a16="http://schemas.microsoft.com/office/drawing/2014/main" id="{ADA43B68-60D8-1C1E-E72D-8035DF14083F}"/>
              </a:ext>
            </a:extLst>
          </p:cNvPr>
          <p:cNvSpPr txBox="1"/>
          <p:nvPr/>
        </p:nvSpPr>
        <p:spPr>
          <a:xfrm>
            <a:off x="6313663" y="3972913"/>
            <a:ext cx="907529" cy="341632"/>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endParaRPr lang="en-US"/>
          </a:p>
        </p:txBody>
      </p:sp>
      <p:grpSp>
        <p:nvGrpSpPr>
          <p:cNvPr id="68" name="Group 67">
            <a:extLst>
              <a:ext uri="{FF2B5EF4-FFF2-40B4-BE49-F238E27FC236}">
                <a16:creationId xmlns:a16="http://schemas.microsoft.com/office/drawing/2014/main" id="{A78345C9-902C-BABB-807C-DC3CD17D89A2}"/>
              </a:ext>
            </a:extLst>
          </p:cNvPr>
          <p:cNvGrpSpPr/>
          <p:nvPr/>
        </p:nvGrpSpPr>
        <p:grpSpPr>
          <a:xfrm>
            <a:off x="2409162" y="4734681"/>
            <a:ext cx="352500" cy="1011162"/>
            <a:chOff x="1553029" y="2417838"/>
            <a:chExt cx="352500" cy="1011162"/>
          </a:xfrm>
        </p:grpSpPr>
        <p:sp>
          <p:nvSpPr>
            <p:cNvPr id="69" name="Rectangle 68">
              <a:extLst>
                <a:ext uri="{FF2B5EF4-FFF2-40B4-BE49-F238E27FC236}">
                  <a16:creationId xmlns:a16="http://schemas.microsoft.com/office/drawing/2014/main" id="{9FEEB456-81F0-DDD3-033D-95DA2DABD8CC}"/>
                </a:ext>
              </a:extLst>
            </p:cNvPr>
            <p:cNvSpPr/>
            <p:nvPr/>
          </p:nvSpPr>
          <p:spPr>
            <a:xfrm>
              <a:off x="1553029" y="2417838"/>
              <a:ext cx="45719" cy="1011162"/>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5FE6628B-628B-5C20-CD37-C27CCE07B614}"/>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a:extLst>
              <a:ext uri="{FF2B5EF4-FFF2-40B4-BE49-F238E27FC236}">
                <a16:creationId xmlns:a16="http://schemas.microsoft.com/office/drawing/2014/main" id="{F098948A-685A-6EC7-5EA0-E3166CE49694}"/>
              </a:ext>
            </a:extLst>
          </p:cNvPr>
          <p:cNvSpPr txBox="1"/>
          <p:nvPr/>
        </p:nvSpPr>
        <p:spPr>
          <a:xfrm>
            <a:off x="2512698" y="4233672"/>
            <a:ext cx="1264526" cy="590931"/>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Expert</a:t>
            </a:r>
          </a:p>
          <a:p>
            <a:r>
              <a:rPr lang="en-US">
                <a:solidFill>
                  <a:schemeClr val="bg1"/>
                </a:solidFill>
              </a:rPr>
              <a:t>Interviews</a:t>
            </a:r>
          </a:p>
        </p:txBody>
      </p:sp>
      <p:grpSp>
        <p:nvGrpSpPr>
          <p:cNvPr id="73" name="Group 72">
            <a:extLst>
              <a:ext uri="{FF2B5EF4-FFF2-40B4-BE49-F238E27FC236}">
                <a16:creationId xmlns:a16="http://schemas.microsoft.com/office/drawing/2014/main" id="{7F48C615-8939-DC02-BE3D-20A36E060A46}"/>
              </a:ext>
            </a:extLst>
          </p:cNvPr>
          <p:cNvGrpSpPr/>
          <p:nvPr/>
        </p:nvGrpSpPr>
        <p:grpSpPr>
          <a:xfrm>
            <a:off x="8231523" y="3447474"/>
            <a:ext cx="352500" cy="2298095"/>
            <a:chOff x="1553029" y="2417837"/>
            <a:chExt cx="352500" cy="2298095"/>
          </a:xfrm>
        </p:grpSpPr>
        <p:sp>
          <p:nvSpPr>
            <p:cNvPr id="74" name="Rectangle 73">
              <a:extLst>
                <a:ext uri="{FF2B5EF4-FFF2-40B4-BE49-F238E27FC236}">
                  <a16:creationId xmlns:a16="http://schemas.microsoft.com/office/drawing/2014/main" id="{8051E044-437C-5F14-7443-6BD46BA84627}"/>
                </a:ext>
              </a:extLst>
            </p:cNvPr>
            <p:cNvSpPr/>
            <p:nvPr/>
          </p:nvSpPr>
          <p:spPr>
            <a:xfrm>
              <a:off x="1553029" y="2417837"/>
              <a:ext cx="45719" cy="229809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732BE191-9C6D-9C86-0373-F5D8813221A1}"/>
                </a:ext>
              </a:extLst>
            </p:cNvPr>
            <p:cNvSpPr/>
            <p:nvPr/>
          </p:nvSpPr>
          <p:spPr>
            <a:xfrm rot="5400000">
              <a:off x="1529526" y="2482261"/>
              <a:ext cx="437606" cy="314401"/>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8C4E10C-FEBC-C7B8-6D11-9A3E9AE95C40}"/>
              </a:ext>
            </a:extLst>
          </p:cNvPr>
          <p:cNvSpPr txBox="1"/>
          <p:nvPr/>
        </p:nvSpPr>
        <p:spPr>
          <a:xfrm>
            <a:off x="8321886" y="2817210"/>
            <a:ext cx="1457884" cy="590931"/>
          </a:xfrm>
          <a:prstGeom prst="rect">
            <a:avLst/>
          </a:prstGeom>
          <a:noFill/>
        </p:spPr>
        <p:txBody>
          <a:bodyPr wrap="square" lIns="91440" tIns="45720" rIns="91440" bIns="45720" anchor="t">
            <a:spAutoFit/>
          </a:bodyPr>
          <a:lstStyle/>
          <a:p>
            <a:pPr marR="0" lvl="0" algn="l" defTabSz="914400" rtl="0" eaLnBrk="1" fontAlgn="auto" latinLnBrk="0" hangingPunct="1">
              <a:lnSpc>
                <a:spcPct val="90000"/>
              </a:lnSpc>
              <a:spcBef>
                <a:spcPct val="0"/>
              </a:spcBef>
              <a:spcAft>
                <a:spcPts val="0"/>
              </a:spcAft>
              <a:buClrTx/>
              <a:buSzTx/>
              <a:tabLst/>
              <a:defRPr/>
            </a:pPr>
            <a:r>
              <a:rPr kumimoji="0" lang="en-US" sz="1800" b="0" i="0" u="none" strike="noStrike" kern="1200" cap="none" spc="0" normalizeH="0" baseline="0" noProof="0">
                <a:ln>
                  <a:noFill/>
                </a:ln>
                <a:solidFill>
                  <a:schemeClr val="accent4"/>
                </a:solidFill>
                <a:effectLst/>
                <a:uLnTx/>
                <a:uFillTx/>
                <a:latin typeface="Impact"/>
                <a:ea typeface="+mj-ea"/>
                <a:cs typeface="+mj-cs"/>
              </a:rPr>
              <a:t>Solution</a:t>
            </a:r>
            <a:r>
              <a:rPr lang="en-US" sz="1800">
                <a:solidFill>
                  <a:schemeClr val="accent4"/>
                </a:solidFill>
                <a:latin typeface="Impact"/>
              </a:rPr>
              <a:t> </a:t>
            </a:r>
            <a:r>
              <a:rPr lang="en-US">
                <a:solidFill>
                  <a:schemeClr val="accent4"/>
                </a:solidFill>
                <a:latin typeface="Impact"/>
                <a:ea typeface="+mj-ea"/>
                <a:cs typeface="+mj-cs"/>
              </a:rPr>
              <a:t>Synthesis</a:t>
            </a:r>
          </a:p>
        </p:txBody>
      </p:sp>
      <p:sp>
        <p:nvSpPr>
          <p:cNvPr id="101" name="TextBox 100">
            <a:extLst>
              <a:ext uri="{FF2B5EF4-FFF2-40B4-BE49-F238E27FC236}">
                <a16:creationId xmlns:a16="http://schemas.microsoft.com/office/drawing/2014/main" id="{CBDB6CD0-A395-195F-0756-261190665E38}"/>
              </a:ext>
            </a:extLst>
          </p:cNvPr>
          <p:cNvSpPr txBox="1"/>
          <p:nvPr/>
        </p:nvSpPr>
        <p:spPr>
          <a:xfrm>
            <a:off x="11090938" y="2615853"/>
            <a:ext cx="1057592" cy="584775"/>
          </a:xfrm>
          <a:prstGeom prst="rect">
            <a:avLst/>
          </a:prstGeom>
          <a:noFill/>
        </p:spPr>
        <p:txBody>
          <a:bodyPr wrap="square">
            <a:spAutoFit/>
          </a:bodyPr>
          <a:lstStyle/>
          <a:p>
            <a:pPr>
              <a:defRPr/>
            </a:pPr>
            <a:r>
              <a:rPr kumimoji="0" lang="en-US" sz="1600" b="0" i="0" u="none" strike="noStrike" kern="1200" cap="none" spc="0" normalizeH="0" baseline="0" noProof="0">
                <a:ln>
                  <a:noFill/>
                </a:ln>
                <a:solidFill>
                  <a:prstClr val="white"/>
                </a:solidFill>
                <a:effectLst/>
                <a:uLnTx/>
                <a:uFillTx/>
                <a:latin typeface="Impact"/>
                <a:ea typeface="+mj-ea"/>
                <a:cs typeface="+mj-cs"/>
              </a:rPr>
              <a:t>Design Delivery</a:t>
            </a:r>
            <a:endParaRPr lang="en-US" sz="1600">
              <a:solidFill>
                <a:prstClr val="white"/>
              </a:solidFill>
              <a:latin typeface="Impact"/>
            </a:endParaRPr>
          </a:p>
        </p:txBody>
      </p:sp>
      <p:sp>
        <p:nvSpPr>
          <p:cNvPr id="150" name="Rectangle 149">
            <a:extLst>
              <a:ext uri="{FF2B5EF4-FFF2-40B4-BE49-F238E27FC236}">
                <a16:creationId xmlns:a16="http://schemas.microsoft.com/office/drawing/2014/main" id="{EACA32D3-93C5-9DE0-9A19-9CEF1D530EF1}"/>
              </a:ext>
            </a:extLst>
          </p:cNvPr>
          <p:cNvSpPr/>
          <p:nvPr/>
        </p:nvSpPr>
        <p:spPr>
          <a:xfrm>
            <a:off x="1241162" y="4103695"/>
            <a:ext cx="45719" cy="1653109"/>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Isosceles Triangle 151">
            <a:extLst>
              <a:ext uri="{FF2B5EF4-FFF2-40B4-BE49-F238E27FC236}">
                <a16:creationId xmlns:a16="http://schemas.microsoft.com/office/drawing/2014/main" id="{DA08ABED-0678-925E-5CCC-F174617093F6}"/>
              </a:ext>
            </a:extLst>
          </p:cNvPr>
          <p:cNvSpPr/>
          <p:nvPr/>
        </p:nvSpPr>
        <p:spPr>
          <a:xfrm rot="5400000">
            <a:off x="1226131" y="4167642"/>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6B0AF584-C609-709B-8FDA-9C4A44329A80}"/>
              </a:ext>
            </a:extLst>
          </p:cNvPr>
          <p:cNvSpPr txBox="1"/>
          <p:nvPr/>
        </p:nvSpPr>
        <p:spPr>
          <a:xfrm>
            <a:off x="995939" y="2227091"/>
            <a:ext cx="1402546" cy="840230"/>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Team</a:t>
            </a:r>
          </a:p>
          <a:p>
            <a:r>
              <a:rPr lang="en-US">
                <a:solidFill>
                  <a:schemeClr val="bg1"/>
                </a:solidFill>
              </a:rPr>
              <a:t>Composition</a:t>
            </a:r>
          </a:p>
          <a:p>
            <a:r>
              <a:rPr lang="en-US">
                <a:solidFill>
                  <a:schemeClr val="bg1"/>
                </a:solidFill>
              </a:rPr>
              <a:t>&amp; Heuristics</a:t>
            </a:r>
          </a:p>
        </p:txBody>
      </p:sp>
      <p:grpSp>
        <p:nvGrpSpPr>
          <p:cNvPr id="138" name="Group 137">
            <a:extLst>
              <a:ext uri="{FF2B5EF4-FFF2-40B4-BE49-F238E27FC236}">
                <a16:creationId xmlns:a16="http://schemas.microsoft.com/office/drawing/2014/main" id="{0664BAFF-5875-95E3-3857-40BD1D777A96}"/>
              </a:ext>
            </a:extLst>
          </p:cNvPr>
          <p:cNvGrpSpPr/>
          <p:nvPr/>
        </p:nvGrpSpPr>
        <p:grpSpPr>
          <a:xfrm>
            <a:off x="6781061" y="2481025"/>
            <a:ext cx="352500" cy="3264545"/>
            <a:chOff x="1553029" y="2417837"/>
            <a:chExt cx="352500" cy="3264545"/>
          </a:xfrm>
        </p:grpSpPr>
        <p:sp>
          <p:nvSpPr>
            <p:cNvPr id="136" name="Rectangle 135">
              <a:extLst>
                <a:ext uri="{FF2B5EF4-FFF2-40B4-BE49-F238E27FC236}">
                  <a16:creationId xmlns:a16="http://schemas.microsoft.com/office/drawing/2014/main" id="{313F9AE8-541C-3993-AF9C-E1F3B4C4C89D}"/>
                </a:ext>
              </a:extLst>
            </p:cNvPr>
            <p:cNvSpPr/>
            <p:nvPr/>
          </p:nvSpPr>
          <p:spPr>
            <a:xfrm>
              <a:off x="1553029" y="2417837"/>
              <a:ext cx="45719" cy="326454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Isosceles Triangle 136">
              <a:extLst>
                <a:ext uri="{FF2B5EF4-FFF2-40B4-BE49-F238E27FC236}">
                  <a16:creationId xmlns:a16="http://schemas.microsoft.com/office/drawing/2014/main" id="{226C1F0D-52FD-D262-6664-FA94B2600F90}"/>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632CA5F-8678-8F13-AD10-7442BD828EB4}"/>
              </a:ext>
            </a:extLst>
          </p:cNvPr>
          <p:cNvSpPr txBox="1"/>
          <p:nvPr/>
        </p:nvSpPr>
        <p:spPr>
          <a:xfrm>
            <a:off x="11429534" y="968595"/>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accent4"/>
                </a:solidFill>
                <a:cs typeface="Calibri"/>
              </a:rPr>
              <a:t>AS</a:t>
            </a:r>
          </a:p>
        </p:txBody>
      </p:sp>
      <p:grpSp>
        <p:nvGrpSpPr>
          <p:cNvPr id="3" name="Group 2">
            <a:extLst>
              <a:ext uri="{FF2B5EF4-FFF2-40B4-BE49-F238E27FC236}">
                <a16:creationId xmlns:a16="http://schemas.microsoft.com/office/drawing/2014/main" id="{7D698D59-693A-6808-B1F8-F8F5E15A6043}"/>
              </a:ext>
            </a:extLst>
          </p:cNvPr>
          <p:cNvGrpSpPr/>
          <p:nvPr/>
        </p:nvGrpSpPr>
        <p:grpSpPr>
          <a:xfrm>
            <a:off x="9763745" y="4071337"/>
            <a:ext cx="352500" cy="1674231"/>
            <a:chOff x="1553029" y="2417837"/>
            <a:chExt cx="352500" cy="1674231"/>
          </a:xfrm>
        </p:grpSpPr>
        <p:sp>
          <p:nvSpPr>
            <p:cNvPr id="5" name="Rectangle 4">
              <a:extLst>
                <a:ext uri="{FF2B5EF4-FFF2-40B4-BE49-F238E27FC236}">
                  <a16:creationId xmlns:a16="http://schemas.microsoft.com/office/drawing/2014/main" id="{049410DC-1111-E6CE-CB38-29A3AAA48F74}"/>
                </a:ext>
              </a:extLst>
            </p:cNvPr>
            <p:cNvSpPr/>
            <p:nvPr/>
          </p:nvSpPr>
          <p:spPr>
            <a:xfrm>
              <a:off x="1553029" y="2417837"/>
              <a:ext cx="45719" cy="1674231"/>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C726DA3C-3D76-FDAA-AE25-4B18B1E29D0D}"/>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A540CBFD-7C60-52D4-4DF8-D9B99AE7A261}"/>
              </a:ext>
            </a:extLst>
          </p:cNvPr>
          <p:cNvSpPr txBox="1"/>
          <p:nvPr/>
        </p:nvSpPr>
        <p:spPr>
          <a:xfrm>
            <a:off x="9510938" y="3425833"/>
            <a:ext cx="1198500" cy="590931"/>
          </a:xfrm>
          <a:prstGeom prst="rect">
            <a:avLst/>
          </a:prstGeom>
          <a:noFill/>
        </p:spPr>
        <p:txBody>
          <a:bodyPr wrap="square">
            <a:spAutoFit/>
          </a:bodyPr>
          <a:lstStyle/>
          <a:p>
            <a:pPr marR="0" lvl="0" algn="l" defTabSz="914400" rtl="0" eaLnBrk="1" fontAlgn="auto" latinLnBrk="0" hangingPunct="1">
              <a:lnSpc>
                <a:spcPct val="90000"/>
              </a:lnSpc>
              <a:spcBef>
                <a:spcPct val="0"/>
              </a:spcBef>
              <a:spcAft>
                <a:spcPts val="0"/>
              </a:spcAft>
              <a:buClrTx/>
              <a:buSzTx/>
              <a:tabLst/>
              <a:defRPr/>
            </a:pPr>
            <a:r>
              <a:rPr lang="en-US" sz="1800">
                <a:solidFill>
                  <a:prstClr val="white"/>
                </a:solidFill>
                <a:latin typeface="Impact"/>
              </a:rPr>
              <a:t>Manpower Analysis</a:t>
            </a:r>
          </a:p>
        </p:txBody>
      </p:sp>
      <p:sp>
        <p:nvSpPr>
          <p:cNvPr id="19" name="Title 29">
            <a:extLst>
              <a:ext uri="{FF2B5EF4-FFF2-40B4-BE49-F238E27FC236}">
                <a16:creationId xmlns:a16="http://schemas.microsoft.com/office/drawing/2014/main" id="{BDE6AEE7-17B1-4F21-BA11-2DFFDBFA67B1}"/>
              </a:ext>
            </a:extLst>
          </p:cNvPr>
          <p:cNvSpPr>
            <a:spLocks noGrp="1"/>
          </p:cNvSpPr>
          <p:nvPr>
            <p:ph type="title"/>
          </p:nvPr>
        </p:nvSpPr>
        <p:spPr>
          <a:xfrm>
            <a:off x="228600" y="74180"/>
            <a:ext cx="10515600" cy="1325563"/>
          </a:xfrm>
        </p:spPr>
        <p:txBody>
          <a:bodyPr>
            <a:normAutofit/>
          </a:bodyPr>
          <a:lstStyle/>
          <a:p>
            <a:r>
              <a:rPr lang="en-US">
                <a:latin typeface="Impact"/>
              </a:rPr>
              <a:t>7. </a:t>
            </a:r>
            <a:r>
              <a:rPr kumimoji="0" lang="en-US" sz="4400" b="0" i="0" u="none" strike="noStrike" kern="1200" cap="none" spc="0" normalizeH="0" baseline="0" noProof="0">
                <a:ln>
                  <a:noFill/>
                </a:ln>
                <a:solidFill>
                  <a:schemeClr val="accent4"/>
                </a:solidFill>
                <a:effectLst/>
                <a:uLnTx/>
                <a:uFillTx/>
                <a:latin typeface="Impact"/>
                <a:ea typeface="+mj-ea"/>
                <a:cs typeface="+mj-cs"/>
              </a:rPr>
              <a:t>Solution</a:t>
            </a:r>
            <a:r>
              <a:rPr lang="en-US" sz="4400">
                <a:solidFill>
                  <a:schemeClr val="accent4"/>
                </a:solidFill>
                <a:latin typeface="Impact"/>
              </a:rPr>
              <a:t> </a:t>
            </a:r>
            <a:r>
              <a:rPr lang="en-US">
                <a:solidFill>
                  <a:schemeClr val="accent4"/>
                </a:solidFill>
                <a:latin typeface="Impact"/>
                <a:ea typeface="+mj-ea"/>
                <a:cs typeface="+mj-cs"/>
              </a:rPr>
              <a:t>Synthesis</a:t>
            </a:r>
            <a:endParaRPr lang="en-US">
              <a:latin typeface="Impact"/>
            </a:endParaRPr>
          </a:p>
        </p:txBody>
      </p:sp>
    </p:spTree>
    <p:extLst>
      <p:ext uri="{BB962C8B-B14F-4D97-AF65-F5344CB8AC3E}">
        <p14:creationId xmlns:p14="http://schemas.microsoft.com/office/powerpoint/2010/main" val="1398836629"/>
      </p:ext>
    </p:extLst>
  </p:cSld>
  <p:clrMapOvr>
    <a:masterClrMapping/>
  </p:clrMapOvr>
  <mc:AlternateContent xmlns:mc="http://schemas.openxmlformats.org/markup-compatibility/2006">
    <mc:Choice xmlns:p14="http://schemas.microsoft.com/office/powerpoint/2010/main" Requires="p14">
      <p:transition spd="slow" p14:dur="2000" advTm="5499"/>
    </mc:Choice>
    <mc:Fallback>
      <p:transition spd="slow" advTm="549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0000" contrast="1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3BD354-2C9A-E6C0-770A-8C04F01BD6B1}"/>
              </a:ext>
            </a:extLst>
          </p:cNvPr>
          <p:cNvSpPr/>
          <p:nvPr/>
        </p:nvSpPr>
        <p:spPr>
          <a:xfrm>
            <a:off x="0" y="0"/>
            <a:ext cx="12192000" cy="6858000"/>
          </a:xfrm>
          <a:prstGeom prst="rect">
            <a:avLst/>
          </a:prstGeom>
          <a:solidFill>
            <a:schemeClr val="tx1">
              <a:alpha val="6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61E40D-83D7-9B4D-8C2F-7783F7C0C0C3}"/>
              </a:ext>
            </a:extLst>
          </p:cNvPr>
          <p:cNvSpPr>
            <a:spLocks noGrp="1"/>
          </p:cNvSpPr>
          <p:nvPr>
            <p:ph type="title"/>
          </p:nvPr>
        </p:nvSpPr>
        <p:spPr>
          <a:xfrm>
            <a:off x="838200" y="365125"/>
            <a:ext cx="5664200" cy="1325563"/>
          </a:xfrm>
          <a:solidFill>
            <a:schemeClr val="tx2">
              <a:alpha val="40000"/>
            </a:schemeClr>
          </a:solidFill>
        </p:spPr>
        <p:txBody>
          <a:bodyPr/>
          <a:lstStyle/>
          <a:p>
            <a:r>
              <a:rPr lang="en-US"/>
              <a:t>1.1 Personal Heuristics</a:t>
            </a:r>
          </a:p>
        </p:txBody>
      </p:sp>
      <p:sp>
        <p:nvSpPr>
          <p:cNvPr id="5" name="TextBox 4">
            <a:extLst>
              <a:ext uri="{FF2B5EF4-FFF2-40B4-BE49-F238E27FC236}">
                <a16:creationId xmlns:a16="http://schemas.microsoft.com/office/drawing/2014/main" id="{C793CBA9-246B-271F-BF75-66C06BA8C280}"/>
              </a:ext>
            </a:extLst>
          </p:cNvPr>
          <p:cNvSpPr txBox="1"/>
          <p:nvPr/>
        </p:nvSpPr>
        <p:spPr>
          <a:xfrm>
            <a:off x="11461339" y="1050954"/>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accent4"/>
                </a:solidFill>
                <a:cs typeface="Calibri"/>
              </a:rPr>
              <a:t>DC</a:t>
            </a:r>
          </a:p>
        </p:txBody>
      </p:sp>
      <p:grpSp>
        <p:nvGrpSpPr>
          <p:cNvPr id="6" name="Group 5">
            <a:extLst>
              <a:ext uri="{FF2B5EF4-FFF2-40B4-BE49-F238E27FC236}">
                <a16:creationId xmlns:a16="http://schemas.microsoft.com/office/drawing/2014/main" id="{75219AD8-F080-8030-78F2-311A8DF25D2C}"/>
              </a:ext>
            </a:extLst>
          </p:cNvPr>
          <p:cNvGrpSpPr/>
          <p:nvPr/>
        </p:nvGrpSpPr>
        <p:grpSpPr>
          <a:xfrm>
            <a:off x="1210381" y="2002971"/>
            <a:ext cx="9814556" cy="4192367"/>
            <a:chOff x="1210381" y="2002971"/>
            <a:chExt cx="9814556" cy="4192367"/>
          </a:xfrm>
        </p:grpSpPr>
        <p:grpSp>
          <p:nvGrpSpPr>
            <p:cNvPr id="11" name="Group 10">
              <a:extLst>
                <a:ext uri="{FF2B5EF4-FFF2-40B4-BE49-F238E27FC236}">
                  <a16:creationId xmlns:a16="http://schemas.microsoft.com/office/drawing/2014/main" id="{D80FDEFE-42E8-21D1-7C8A-C7D076140095}"/>
                </a:ext>
              </a:extLst>
            </p:cNvPr>
            <p:cNvGrpSpPr/>
            <p:nvPr/>
          </p:nvGrpSpPr>
          <p:grpSpPr>
            <a:xfrm>
              <a:off x="1210381" y="2002971"/>
              <a:ext cx="4267200" cy="4192367"/>
              <a:chOff x="469899" y="2283688"/>
              <a:chExt cx="4267200" cy="1935134"/>
            </a:xfrm>
          </p:grpSpPr>
          <p:sp>
            <p:nvSpPr>
              <p:cNvPr id="12" name="Flowchart: Document 11">
                <a:extLst>
                  <a:ext uri="{FF2B5EF4-FFF2-40B4-BE49-F238E27FC236}">
                    <a16:creationId xmlns:a16="http://schemas.microsoft.com/office/drawing/2014/main" id="{8FF7D794-90A6-8798-A923-BEE7C52B9670}"/>
                  </a:ext>
                </a:extLst>
              </p:cNvPr>
              <p:cNvSpPr/>
              <p:nvPr/>
            </p:nvSpPr>
            <p:spPr>
              <a:xfrm>
                <a:off x="469899" y="2283688"/>
                <a:ext cx="4267200" cy="1935134"/>
              </a:xfrm>
              <a:prstGeom prst="flowChartDocument">
                <a:avLst/>
              </a:prstGeom>
              <a:solidFill>
                <a:srgbClr val="262220">
                  <a:alpha val="43922"/>
                </a:srgbClr>
              </a:solidFill>
              <a:ln>
                <a:solidFill>
                  <a:srgbClr val="8E6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44B8C33-1DEB-49A6-7A1B-350E5ADF4738}"/>
                  </a:ext>
                </a:extLst>
              </p:cNvPr>
              <p:cNvSpPr txBox="1"/>
              <p:nvPr/>
            </p:nvSpPr>
            <p:spPr>
              <a:xfrm>
                <a:off x="642017" y="2527451"/>
                <a:ext cx="3922963" cy="1224708"/>
              </a:xfrm>
              <a:prstGeom prst="rect">
                <a:avLst/>
              </a:prstGeom>
              <a:noFill/>
            </p:spPr>
            <p:txBody>
              <a:bodyPr vert="horz" lIns="91440" tIns="45720" rIns="91440" bIns="45720" rtlCol="0" anchor="t">
                <a:noAutofit/>
              </a:bodyPr>
              <a:lstStyle>
                <a:lvl1pPr marL="228600" indent="-228600">
                  <a:lnSpc>
                    <a:spcPct val="90000"/>
                  </a:lnSpc>
                  <a:spcBef>
                    <a:spcPts val="1000"/>
                  </a:spcBef>
                  <a:buFont typeface="Arial" panose="020B0604020202020204" pitchFamily="34" charset="0"/>
                  <a:buChar char="•"/>
                  <a:defRPr sz="2800" b="1" i="1">
                    <a:solidFill>
                      <a:schemeClr val="bg1"/>
                    </a:solidFill>
                    <a:latin typeface="Chalkduster" panose="03050602040202020205" pitchFamily="66" charset="77"/>
                    <a:cs typeface="Berlin Sans FB"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bg1"/>
                    </a:solidFill>
                  </a:defRPr>
                </a:lvl2pPr>
                <a:lvl3pPr marL="1143000" indent="-228600">
                  <a:lnSpc>
                    <a:spcPct val="90000"/>
                  </a:lnSpc>
                  <a:spcBef>
                    <a:spcPts val="500"/>
                  </a:spcBef>
                  <a:buFont typeface="Arial" panose="020B0604020202020204" pitchFamily="34" charset="0"/>
                  <a:buChar char="•"/>
                  <a:defRPr sz="2000">
                    <a:solidFill>
                      <a:schemeClr val="bg1"/>
                    </a:solidFill>
                  </a:defRPr>
                </a:lvl3pPr>
                <a:lvl4pPr marL="1600200" indent="-228600">
                  <a:lnSpc>
                    <a:spcPct val="90000"/>
                  </a:lnSpc>
                  <a:spcBef>
                    <a:spcPts val="500"/>
                  </a:spcBef>
                  <a:buFont typeface="Arial" panose="020B0604020202020204" pitchFamily="34" charset="0"/>
                  <a:buChar char="•"/>
                  <a:defRPr>
                    <a:solidFill>
                      <a:schemeClr val="bg1"/>
                    </a:solidFill>
                  </a:defRPr>
                </a:lvl4pPr>
                <a:lvl5pPr marL="2057400" indent="-228600">
                  <a:lnSpc>
                    <a:spcPct val="90000"/>
                  </a:lnSpc>
                  <a:spcBef>
                    <a:spcPts val="500"/>
                  </a:spcBef>
                  <a:buFont typeface="Arial" panose="020B0604020202020204" pitchFamily="34" charset="0"/>
                  <a:buChar char="•"/>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4000" i="0">
                    <a:latin typeface="+mn-lt"/>
                    <a:ea typeface="Cambria"/>
                  </a:rPr>
                  <a:t>Ask questions to illuminate any gaps in proposed solutions.</a:t>
                </a:r>
                <a:endParaRPr lang="en-US" sz="4000" b="1" i="0">
                  <a:latin typeface="+mn-lt"/>
                  <a:ea typeface="Cambria"/>
                </a:endParaRPr>
              </a:p>
            </p:txBody>
          </p:sp>
        </p:grpSp>
        <p:grpSp>
          <p:nvGrpSpPr>
            <p:cNvPr id="10" name="Group 9">
              <a:extLst>
                <a:ext uri="{FF2B5EF4-FFF2-40B4-BE49-F238E27FC236}">
                  <a16:creationId xmlns:a16="http://schemas.microsoft.com/office/drawing/2014/main" id="{9FD0B52D-B38C-0F12-50EA-E3098ACEA043}"/>
                </a:ext>
              </a:extLst>
            </p:cNvPr>
            <p:cNvGrpSpPr/>
            <p:nvPr/>
          </p:nvGrpSpPr>
          <p:grpSpPr>
            <a:xfrm>
              <a:off x="6757737" y="2002971"/>
              <a:ext cx="4267200" cy="4192367"/>
              <a:chOff x="469899" y="2283688"/>
              <a:chExt cx="4267200" cy="1935134"/>
            </a:xfrm>
          </p:grpSpPr>
          <p:sp>
            <p:nvSpPr>
              <p:cNvPr id="9" name="Flowchart: Document 8">
                <a:extLst>
                  <a:ext uri="{FF2B5EF4-FFF2-40B4-BE49-F238E27FC236}">
                    <a16:creationId xmlns:a16="http://schemas.microsoft.com/office/drawing/2014/main" id="{7A3D2FF1-ECB8-B06A-7EB3-AE978A292958}"/>
                  </a:ext>
                </a:extLst>
              </p:cNvPr>
              <p:cNvSpPr/>
              <p:nvPr/>
            </p:nvSpPr>
            <p:spPr>
              <a:xfrm>
                <a:off x="469899" y="2283688"/>
                <a:ext cx="4267200" cy="1935134"/>
              </a:xfrm>
              <a:prstGeom prst="flowChartDocument">
                <a:avLst/>
              </a:prstGeom>
              <a:solidFill>
                <a:srgbClr val="4A6366">
                  <a:alpha val="64000"/>
                </a:srgb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9042AD-F485-2705-D7CA-3A7FA8BA374F}"/>
                  </a:ext>
                </a:extLst>
              </p:cNvPr>
              <p:cNvSpPr txBox="1"/>
              <p:nvPr/>
            </p:nvSpPr>
            <p:spPr>
              <a:xfrm>
                <a:off x="564097" y="2787641"/>
                <a:ext cx="4135604" cy="1182578"/>
              </a:xfrm>
              <a:prstGeom prst="rect">
                <a:avLst/>
              </a:prstGeom>
              <a:noFill/>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b="1" i="1">
                    <a:solidFill>
                      <a:schemeClr val="bg1"/>
                    </a:solidFill>
                    <a:latin typeface="Chalkduster" panose="03050602040202020205" pitchFamily="66" charset="77"/>
                    <a:cs typeface="Berlin Sans FB"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bg1"/>
                    </a:solidFill>
                  </a:defRPr>
                </a:lvl2pPr>
                <a:lvl3pPr marL="1143000" indent="-228600">
                  <a:lnSpc>
                    <a:spcPct val="90000"/>
                  </a:lnSpc>
                  <a:spcBef>
                    <a:spcPts val="500"/>
                  </a:spcBef>
                  <a:buFont typeface="Arial" panose="020B0604020202020204" pitchFamily="34" charset="0"/>
                  <a:buChar char="•"/>
                  <a:defRPr sz="2000">
                    <a:solidFill>
                      <a:schemeClr val="bg1"/>
                    </a:solidFill>
                  </a:defRPr>
                </a:lvl3pPr>
                <a:lvl4pPr marL="1600200" indent="-228600">
                  <a:lnSpc>
                    <a:spcPct val="90000"/>
                  </a:lnSpc>
                  <a:spcBef>
                    <a:spcPts val="500"/>
                  </a:spcBef>
                  <a:buFont typeface="Arial" panose="020B0604020202020204" pitchFamily="34" charset="0"/>
                  <a:buChar char="•"/>
                  <a:defRPr>
                    <a:solidFill>
                      <a:schemeClr val="bg1"/>
                    </a:solidFill>
                  </a:defRPr>
                </a:lvl4pPr>
                <a:lvl5pPr marL="2057400" indent="-228600">
                  <a:lnSpc>
                    <a:spcPct val="90000"/>
                  </a:lnSpc>
                  <a:spcBef>
                    <a:spcPts val="500"/>
                  </a:spcBef>
                  <a:buFont typeface="Arial" panose="020B0604020202020204" pitchFamily="34" charset="0"/>
                  <a:buChar char="•"/>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sz="3600" i="0">
                    <a:latin typeface="+mn-lt"/>
                    <a:ea typeface="Cambria" panose="02040503050406030204" pitchFamily="18" charset="0"/>
                  </a:rPr>
                  <a:t>Surround yourself with a world-class team you can trust.</a:t>
                </a:r>
              </a:p>
              <a:p>
                <a:pPr marL="0" indent="0" algn="just">
                  <a:buNone/>
                </a:pPr>
                <a:endParaRPr lang="en-US" sz="3600" i="0">
                  <a:latin typeface="+mn-lt"/>
                  <a:ea typeface="Cambria" panose="02040503050406030204" pitchFamily="18" charset="0"/>
                </a:endParaRPr>
              </a:p>
            </p:txBody>
          </p:sp>
        </p:grpSp>
      </p:grpSp>
      <p:sp>
        <p:nvSpPr>
          <p:cNvPr id="3" name="Slide Number Placeholder 1">
            <a:extLst>
              <a:ext uri="{FF2B5EF4-FFF2-40B4-BE49-F238E27FC236}">
                <a16:creationId xmlns:a16="http://schemas.microsoft.com/office/drawing/2014/main" id="{F1D0C9EE-123A-930F-DAB6-9801F6A8E885}"/>
              </a:ext>
            </a:extLst>
          </p:cNvPr>
          <p:cNvSpPr>
            <a:spLocks noGrp="1"/>
          </p:cNvSpPr>
          <p:nvPr>
            <p:ph type="sldNum" sz="quarter" idx="12"/>
          </p:nvPr>
        </p:nvSpPr>
        <p:spPr>
          <a:xfrm>
            <a:off x="9441178"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726097D4-7141-979A-0297-0AC8D7A7942E}"/>
              </a:ext>
            </a:extLst>
          </p:cNvPr>
          <p:cNvGrpSpPr/>
          <p:nvPr/>
        </p:nvGrpSpPr>
        <p:grpSpPr>
          <a:xfrm>
            <a:off x="11175023" y="136525"/>
            <a:ext cx="890954" cy="890954"/>
            <a:chOff x="10108136" y="432901"/>
            <a:chExt cx="1185859" cy="1185859"/>
          </a:xfrm>
        </p:grpSpPr>
        <p:grpSp>
          <p:nvGrpSpPr>
            <p:cNvPr id="14" name="Group 13">
              <a:extLst>
                <a:ext uri="{FF2B5EF4-FFF2-40B4-BE49-F238E27FC236}">
                  <a16:creationId xmlns:a16="http://schemas.microsoft.com/office/drawing/2014/main" id="{FA42DEA9-1E2E-A919-23BB-EF3EA7314857}"/>
                </a:ext>
              </a:extLst>
            </p:cNvPr>
            <p:cNvGrpSpPr/>
            <p:nvPr userDrawn="1"/>
          </p:nvGrpSpPr>
          <p:grpSpPr>
            <a:xfrm>
              <a:off x="10310714" y="588604"/>
              <a:ext cx="766153" cy="911170"/>
              <a:chOff x="-4498328" y="4976677"/>
              <a:chExt cx="766153" cy="911170"/>
            </a:xfrm>
          </p:grpSpPr>
          <p:grpSp>
            <p:nvGrpSpPr>
              <p:cNvPr id="16" name="Group 15">
                <a:extLst>
                  <a:ext uri="{FF2B5EF4-FFF2-40B4-BE49-F238E27FC236}">
                    <a16:creationId xmlns:a16="http://schemas.microsoft.com/office/drawing/2014/main" id="{A1882863-9B13-72D0-14E8-3D1657E07433}"/>
                  </a:ext>
                </a:extLst>
              </p:cNvPr>
              <p:cNvGrpSpPr/>
              <p:nvPr/>
            </p:nvGrpSpPr>
            <p:grpSpPr>
              <a:xfrm>
                <a:off x="-4262804" y="5098824"/>
                <a:ext cx="272160" cy="547758"/>
                <a:chOff x="-4447593" y="3697682"/>
                <a:chExt cx="641738" cy="3350042"/>
              </a:xfrm>
              <a:noFill/>
            </p:grpSpPr>
            <p:sp>
              <p:nvSpPr>
                <p:cNvPr id="19" name="Isosceles Triangle 18">
                  <a:extLst>
                    <a:ext uri="{FF2B5EF4-FFF2-40B4-BE49-F238E27FC236}">
                      <a16:creationId xmlns:a16="http://schemas.microsoft.com/office/drawing/2014/main" id="{F2F5FC5C-1CF2-8556-126B-80C2873AD4BC}"/>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lowchart: Process 19">
                  <a:extLst>
                    <a:ext uri="{FF2B5EF4-FFF2-40B4-BE49-F238E27FC236}">
                      <a16:creationId xmlns:a16="http://schemas.microsoft.com/office/drawing/2014/main" id="{CAFDC74B-3BE3-A17D-39F6-C8C4BD70DAB1}"/>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ight Triangle 20">
                  <a:extLst>
                    <a:ext uri="{FF2B5EF4-FFF2-40B4-BE49-F238E27FC236}">
                      <a16:creationId xmlns:a16="http://schemas.microsoft.com/office/drawing/2014/main" id="{E7F7BD83-35EE-B766-722D-7EB5A5A14168}"/>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ight Triangle 21">
                  <a:extLst>
                    <a:ext uri="{FF2B5EF4-FFF2-40B4-BE49-F238E27FC236}">
                      <a16:creationId xmlns:a16="http://schemas.microsoft.com/office/drawing/2014/main" id="{CC79AA1B-76A6-13B9-AE20-E12D7A4099FC}"/>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TextBox 16">
                <a:extLst>
                  <a:ext uri="{FF2B5EF4-FFF2-40B4-BE49-F238E27FC236}">
                    <a16:creationId xmlns:a16="http://schemas.microsoft.com/office/drawing/2014/main" id="{F02137BA-F15D-5537-6401-C913D52E8FB5}"/>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bg1"/>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8" name="TextBox 17">
                <a:extLst>
                  <a:ext uri="{FF2B5EF4-FFF2-40B4-BE49-F238E27FC236}">
                    <a16:creationId xmlns:a16="http://schemas.microsoft.com/office/drawing/2014/main" id="{63D483CC-E9BD-F51D-60CB-B6F45944BDD9}"/>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bg1"/>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15" name="Flowchart: Connector 14">
              <a:extLst>
                <a:ext uri="{FF2B5EF4-FFF2-40B4-BE49-F238E27FC236}">
                  <a16:creationId xmlns:a16="http://schemas.microsoft.com/office/drawing/2014/main" id="{7EFA3D15-3D18-BA0B-5776-AF49397280DB}"/>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 name="Trapezoid 22">
            <a:extLst>
              <a:ext uri="{FF2B5EF4-FFF2-40B4-BE49-F238E27FC236}">
                <a16:creationId xmlns:a16="http://schemas.microsoft.com/office/drawing/2014/main" id="{3E7E7D76-41E3-6FBE-51F2-0083A7D23C87}"/>
              </a:ext>
            </a:extLst>
          </p:cNvPr>
          <p:cNvSpPr/>
          <p:nvPr/>
        </p:nvSpPr>
        <p:spPr>
          <a:xfrm>
            <a:off x="3231472" y="6454641"/>
            <a:ext cx="5175681" cy="313760"/>
          </a:xfrm>
          <a:prstGeom prst="trapezoid">
            <a:avLst>
              <a:gd name="adj" fmla="val 180620"/>
            </a:avLst>
          </a:prstGeom>
          <a:solidFill>
            <a:srgbClr val="313131"/>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Michael Whatley - PMASE Cohort 2023</a:t>
            </a:r>
          </a:p>
        </p:txBody>
      </p:sp>
    </p:spTree>
    <p:extLst>
      <p:ext uri="{BB962C8B-B14F-4D97-AF65-F5344CB8AC3E}">
        <p14:creationId xmlns:p14="http://schemas.microsoft.com/office/powerpoint/2010/main" val="2389606963"/>
      </p:ext>
    </p:extLst>
  </p:cSld>
  <p:clrMapOvr>
    <a:masterClrMapping/>
  </p:clrMapOvr>
  <mc:AlternateContent xmlns:mc="http://schemas.openxmlformats.org/markup-compatibility/2006" xmlns:p14="http://schemas.microsoft.com/office/powerpoint/2010/main">
    <mc:Choice Requires="p14">
      <p:transition spd="slow" p14:dur="2000" advTm="44683"/>
    </mc:Choice>
    <mc:Fallback xmlns="">
      <p:transition spd="slow" advTm="44683"/>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8668C-4F44-7977-3CCC-76BA28ECBC61}"/>
              </a:ext>
            </a:extLst>
          </p:cNvPr>
          <p:cNvSpPr>
            <a:spLocks noGrp="1"/>
          </p:cNvSpPr>
          <p:nvPr>
            <p:ph type="title"/>
          </p:nvPr>
        </p:nvSpPr>
        <p:spPr/>
        <p:txBody>
          <a:bodyPr/>
          <a:lstStyle/>
          <a:p>
            <a:r>
              <a:rPr lang="en-US"/>
              <a:t>7.1.1 Market Survey | DoDAF Viewpoints</a:t>
            </a:r>
          </a:p>
        </p:txBody>
      </p:sp>
      <p:sp>
        <p:nvSpPr>
          <p:cNvPr id="4" name="Slide Number Placeholder 3">
            <a:extLst>
              <a:ext uri="{FF2B5EF4-FFF2-40B4-BE49-F238E27FC236}">
                <a16:creationId xmlns:a16="http://schemas.microsoft.com/office/drawing/2014/main" id="{1447582B-9BAB-BCF4-7E29-590D089AA3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1CD88AD-8F5C-56A9-8429-B8F83ECD7352}"/>
              </a:ext>
            </a:extLst>
          </p:cNvPr>
          <p:cNvSpPr txBox="1"/>
          <p:nvPr/>
        </p:nvSpPr>
        <p:spPr>
          <a:xfrm>
            <a:off x="11453812" y="1015292"/>
            <a:ext cx="539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Calibri" panose="020F0502020204030204"/>
                <a:ea typeface="Calibri"/>
                <a:cs typeface="Calibri"/>
              </a:rPr>
              <a:t>AS</a:t>
            </a:r>
          </a:p>
        </p:txBody>
      </p:sp>
      <p:sp>
        <p:nvSpPr>
          <p:cNvPr id="18" name="Parallelogram 17">
            <a:extLst>
              <a:ext uri="{FF2B5EF4-FFF2-40B4-BE49-F238E27FC236}">
                <a16:creationId xmlns:a16="http://schemas.microsoft.com/office/drawing/2014/main" id="{6BB70AED-8C23-BFF6-9334-46916398B477}"/>
              </a:ext>
            </a:extLst>
          </p:cNvPr>
          <p:cNvSpPr/>
          <p:nvPr/>
        </p:nvSpPr>
        <p:spPr>
          <a:xfrm>
            <a:off x="661988" y="1582147"/>
            <a:ext cx="11006138" cy="937610"/>
          </a:xfrm>
          <a:prstGeom prst="parallelogram">
            <a:avLst>
              <a:gd name="adj" fmla="val 127212"/>
            </a:avLst>
          </a:prstGeom>
          <a:solidFill>
            <a:srgbClr val="282A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07EE7927-6D6A-2D2E-33C1-EF70CB2B05E4}"/>
              </a:ext>
            </a:extLst>
          </p:cNvPr>
          <p:cNvGraphicFramePr>
            <a:graphicFrameLocks/>
          </p:cNvGraphicFramePr>
          <p:nvPr>
            <p:extLst>
              <p:ext uri="{D42A27DB-BD31-4B8C-83A1-F6EECF244321}">
                <p14:modId xmlns:p14="http://schemas.microsoft.com/office/powerpoint/2010/main" val="274627784"/>
              </p:ext>
            </p:extLst>
          </p:nvPr>
        </p:nvGraphicFramePr>
        <p:xfrm>
          <a:off x="661987" y="2533650"/>
          <a:ext cx="9772650" cy="3959225"/>
        </p:xfrm>
        <a:graphic>
          <a:graphicData uri="http://schemas.openxmlformats.org/drawingml/2006/table">
            <a:tbl>
              <a:tblPr/>
              <a:tblGrid>
                <a:gridCol w="2292033">
                  <a:extLst>
                    <a:ext uri="{9D8B030D-6E8A-4147-A177-3AD203B41FA5}">
                      <a16:colId xmlns:a16="http://schemas.microsoft.com/office/drawing/2014/main" val="1640247340"/>
                    </a:ext>
                  </a:extLst>
                </a:gridCol>
                <a:gridCol w="2603817">
                  <a:extLst>
                    <a:ext uri="{9D8B030D-6E8A-4147-A177-3AD203B41FA5}">
                      <a16:colId xmlns:a16="http://schemas.microsoft.com/office/drawing/2014/main" val="2387648118"/>
                    </a:ext>
                  </a:extLst>
                </a:gridCol>
                <a:gridCol w="2324182">
                  <a:extLst>
                    <a:ext uri="{9D8B030D-6E8A-4147-A177-3AD203B41FA5}">
                      <a16:colId xmlns:a16="http://schemas.microsoft.com/office/drawing/2014/main" val="2186801564"/>
                    </a:ext>
                  </a:extLst>
                </a:gridCol>
                <a:gridCol w="2552618">
                  <a:extLst>
                    <a:ext uri="{9D8B030D-6E8A-4147-A177-3AD203B41FA5}">
                      <a16:colId xmlns:a16="http://schemas.microsoft.com/office/drawing/2014/main" val="4241698312"/>
                    </a:ext>
                  </a:extLst>
                </a:gridCol>
              </a:tblGrid>
              <a:tr h="642955">
                <a:tc>
                  <a:txBody>
                    <a:bodyPr/>
                    <a:lstStyle/>
                    <a:p>
                      <a:pPr algn="ctr" fontAlgn="ctr"/>
                      <a:r>
                        <a:rPr lang="en-US" sz="1800" b="1" i="0" u="none" strike="noStrike">
                          <a:solidFill>
                            <a:schemeClr val="bg1"/>
                          </a:solidFill>
                          <a:effectLst/>
                          <a:latin typeface="Calibri"/>
                        </a:rPr>
                        <a:t>Python with Plug-ins / Macros</a:t>
                      </a:r>
                    </a:p>
                  </a:txBody>
                  <a:tcPr marL="7294" marR="7294" marT="7294" marB="35009"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802D"/>
                    </a:solidFill>
                  </a:tcPr>
                </a:tc>
                <a:tc>
                  <a:txBody>
                    <a:bodyPr/>
                    <a:lstStyle/>
                    <a:p>
                      <a:pPr algn="ctr" fontAlgn="ctr"/>
                      <a:r>
                        <a:rPr lang="en-US" sz="1800" b="1" i="0" u="none" strike="noStrike">
                          <a:solidFill>
                            <a:schemeClr val="bg1"/>
                          </a:solidFill>
                          <a:effectLst/>
                          <a:latin typeface="Calibri (Body)"/>
                        </a:rPr>
                        <a:t>PURE Connector</a:t>
                      </a:r>
                    </a:p>
                  </a:txBody>
                  <a:tcPr marL="7294" marR="7294" marT="7294" marB="35009"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6856"/>
                    </a:solidFill>
                  </a:tcPr>
                </a:tc>
                <a:tc>
                  <a:txBody>
                    <a:bodyPr/>
                    <a:lstStyle/>
                    <a:p>
                      <a:pPr algn="ctr" fontAlgn="ctr"/>
                      <a:r>
                        <a:rPr lang="en-US" sz="1800" b="1" i="0" u="none" strike="noStrike">
                          <a:solidFill>
                            <a:schemeClr val="tx1"/>
                          </a:solidFill>
                          <a:effectLst/>
                          <a:latin typeface="Calibri"/>
                        </a:rPr>
                        <a:t>MagicDraw OPEN / JAVA API</a:t>
                      </a:r>
                    </a:p>
                  </a:txBody>
                  <a:tcPr marL="7294" marR="7294" marT="7294" marB="35009"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9297"/>
                    </a:solidFill>
                  </a:tcPr>
                </a:tc>
                <a:tc>
                  <a:txBody>
                    <a:bodyPr/>
                    <a:lstStyle/>
                    <a:p>
                      <a:pPr algn="ctr" fontAlgn="ctr"/>
                      <a:r>
                        <a:rPr lang="en-US" sz="1800" b="1" i="0" u="none" strike="noStrike">
                          <a:solidFill>
                            <a:srgbClr val="FFFFFF"/>
                          </a:solidFill>
                          <a:effectLst/>
                          <a:latin typeface="Calibri"/>
                        </a:rPr>
                        <a:t>Artificial Intelligence</a:t>
                      </a:r>
                    </a:p>
                  </a:txBody>
                  <a:tcPr marL="7294" marR="7294" marT="7294" marB="35009"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E814C"/>
                    </a:solidFill>
                  </a:tcPr>
                </a:tc>
                <a:extLst>
                  <a:ext uri="{0D108BD9-81ED-4DB2-BD59-A6C34878D82A}">
                    <a16:rowId xmlns:a16="http://schemas.microsoft.com/office/drawing/2014/main" val="1490143183"/>
                  </a:ext>
                </a:extLst>
              </a:tr>
              <a:tr h="3316270">
                <a:tc>
                  <a:txBody>
                    <a:bodyPr/>
                    <a:lstStyle/>
                    <a:p>
                      <a:pPr algn="ctr" fontAlgn="t"/>
                      <a:endParaRPr lang="en-US" sz="2000" b="0" i="0" u="none" strike="noStrike">
                        <a:solidFill>
                          <a:schemeClr val="bg1"/>
                        </a:solidFill>
                        <a:effectLst/>
                        <a:latin typeface="Calibri (Body)"/>
                      </a:endParaRPr>
                    </a:p>
                    <a:p>
                      <a:pPr algn="ctr" fontAlgn="t"/>
                      <a:r>
                        <a:rPr lang="en-US" sz="2000" b="0" i="0" u="none" strike="noStrike">
                          <a:solidFill>
                            <a:schemeClr val="bg1"/>
                          </a:solidFill>
                          <a:effectLst/>
                          <a:latin typeface="Calibri (Body)"/>
                        </a:rPr>
                        <a:t>- Adds new components to a host program</a:t>
                      </a:r>
                    </a:p>
                    <a:p>
                      <a:pPr algn="ctr" fontAlgn="t"/>
                      <a:endParaRPr lang="en-US" sz="2000" b="0" i="0" u="none" strike="noStrike">
                        <a:solidFill>
                          <a:schemeClr val="bg1"/>
                        </a:solidFill>
                        <a:effectLst/>
                        <a:latin typeface="Calibri (Body)"/>
                      </a:endParaRPr>
                    </a:p>
                    <a:p>
                      <a:pPr algn="ctr" fontAlgn="t"/>
                      <a:endParaRPr lang="en-US" sz="2000" b="0" i="0" u="none" strike="noStrike">
                        <a:solidFill>
                          <a:schemeClr val="bg1"/>
                        </a:solidFill>
                        <a:effectLst/>
                        <a:latin typeface="Calibri (Body)"/>
                      </a:endParaRPr>
                    </a:p>
                    <a:p>
                      <a:pPr algn="ctr" fontAlgn="t"/>
                      <a:r>
                        <a:rPr lang="en-US" sz="2000" b="0" i="0" u="none" strike="noStrike">
                          <a:solidFill>
                            <a:schemeClr val="bg1"/>
                          </a:solidFill>
                          <a:effectLst/>
                          <a:latin typeface="Calibri (Body)"/>
                        </a:rPr>
                        <a:t>- Extends its capabilities beyond its original design.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75000"/>
                        <a:lumOff val="25000"/>
                        <a:alpha val="74000"/>
                      </a:schemeClr>
                    </a:solidFill>
                  </a:tcPr>
                </a:tc>
                <a:tc>
                  <a:txBody>
                    <a:bodyPr/>
                    <a:lstStyle/>
                    <a:p>
                      <a:pPr algn="ctr" fontAlgn="t"/>
                      <a:endParaRPr lang="en-US" sz="2000" b="0" i="0" u="none" strike="noStrike">
                        <a:solidFill>
                          <a:schemeClr val="bg1"/>
                        </a:solidFill>
                        <a:effectLst/>
                        <a:latin typeface="Calibri (Body)"/>
                      </a:endParaRPr>
                    </a:p>
                    <a:p>
                      <a:pPr marL="171450" indent="-171450" algn="ctr" fontAlgn="t">
                        <a:buFontTx/>
                        <a:buChar char="-"/>
                      </a:pPr>
                      <a:r>
                        <a:rPr lang="en-US" sz="2000" b="0" i="0" u="none" strike="noStrike">
                          <a:solidFill>
                            <a:schemeClr val="bg1"/>
                          </a:solidFill>
                          <a:effectLst/>
                          <a:latin typeface="Calibri (Body)"/>
                        </a:rPr>
                        <a:t>A description of the transformation in XML is generated</a:t>
                      </a:r>
                    </a:p>
                    <a:p>
                      <a:pPr marL="171450" indent="-171450" algn="ctr" fontAlgn="t">
                        <a:buFontTx/>
                        <a:buChar char="-"/>
                      </a:pPr>
                      <a:endParaRPr lang="en-US" sz="2000" b="0" i="0" u="none" strike="noStrike">
                        <a:solidFill>
                          <a:schemeClr val="bg1"/>
                        </a:solidFill>
                        <a:effectLst/>
                        <a:latin typeface="Calibri (Body)"/>
                      </a:endParaRPr>
                    </a:p>
                    <a:p>
                      <a:pPr marL="171450" indent="-171450" algn="ctr" fontAlgn="t">
                        <a:buFontTx/>
                        <a:buChar char="-"/>
                      </a:pPr>
                      <a:endParaRPr lang="en-US" sz="2000" b="0" i="0" u="none" strike="noStrike">
                        <a:solidFill>
                          <a:schemeClr val="bg1"/>
                        </a:solidFill>
                        <a:effectLst/>
                        <a:latin typeface="Calibri (Body)"/>
                      </a:endParaRPr>
                    </a:p>
                    <a:p>
                      <a:pPr marL="171450" indent="-171450" algn="ctr" fontAlgn="t">
                        <a:buFontTx/>
                        <a:buChar char="-"/>
                      </a:pPr>
                      <a:r>
                        <a:rPr lang="en-US" sz="2000" b="0" i="0" u="none" strike="noStrike">
                          <a:solidFill>
                            <a:schemeClr val="bg1"/>
                          </a:solidFill>
                          <a:effectLst/>
                          <a:latin typeface="Calibri (Body)"/>
                        </a:rPr>
                        <a:t>XML is then used for the creation process.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75000"/>
                        <a:lumOff val="25000"/>
                        <a:alpha val="74000"/>
                      </a:schemeClr>
                    </a:solidFill>
                  </a:tcPr>
                </a:tc>
                <a:tc>
                  <a:txBody>
                    <a:bodyPr/>
                    <a:lstStyle/>
                    <a:p>
                      <a:pPr marL="171450" indent="-171450" algn="ctr" fontAlgn="t">
                        <a:buFontTx/>
                        <a:buChar char="-"/>
                      </a:pPr>
                      <a:endParaRPr lang="en-US" sz="2000" b="0" i="0" u="none" strike="noStrike">
                        <a:solidFill>
                          <a:schemeClr val="bg1"/>
                        </a:solidFill>
                        <a:effectLst/>
                        <a:latin typeface="Calibri (Body)"/>
                      </a:endParaRPr>
                    </a:p>
                    <a:p>
                      <a:pPr marL="171450" indent="-171450" algn="ctr" fontAlgn="t">
                        <a:buFontTx/>
                        <a:buChar char="-"/>
                      </a:pPr>
                      <a:r>
                        <a:rPr lang="en-US" sz="2000" b="0" i="0" u="none" strike="noStrike">
                          <a:solidFill>
                            <a:schemeClr val="bg1"/>
                          </a:solidFill>
                          <a:effectLst/>
                          <a:latin typeface="Calibri (Body)"/>
                        </a:rPr>
                        <a:t>Synthesizes DoDAF Views to directly work with the model data</a:t>
                      </a:r>
                    </a:p>
                    <a:p>
                      <a:pPr algn="ctr" fontAlgn="t"/>
                      <a:endParaRPr lang="en-US" sz="2000" b="0" i="0" u="none" strike="noStrike">
                        <a:solidFill>
                          <a:schemeClr val="bg1"/>
                        </a:solidFill>
                        <a:effectLst/>
                        <a:latin typeface="Calibri (Body)"/>
                      </a:endParaRPr>
                    </a:p>
                    <a:p>
                      <a:pPr algn="ctr" fontAlgn="t"/>
                      <a:r>
                        <a:rPr lang="en-US" sz="2000" b="0" i="0" u="none" strike="noStrike">
                          <a:solidFill>
                            <a:schemeClr val="bg1"/>
                          </a:solidFill>
                          <a:effectLst/>
                          <a:latin typeface="Calibri (Body)"/>
                        </a:rPr>
                        <a:t>- Leverages the API functions instead of exporting and parsing the XMI file.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75000"/>
                        <a:lumOff val="25000"/>
                        <a:alpha val="74000"/>
                      </a:schemeClr>
                    </a:solidFill>
                  </a:tcPr>
                </a:tc>
                <a:tc>
                  <a:txBody>
                    <a:bodyPr/>
                    <a:lstStyle/>
                    <a:p>
                      <a:pPr marL="171450" indent="-171450" algn="ctr" fontAlgn="t">
                        <a:buFontTx/>
                        <a:buChar char="-"/>
                      </a:pPr>
                      <a:endParaRPr lang="en-US" sz="2000" b="0" i="0" u="none" strike="noStrike">
                        <a:solidFill>
                          <a:schemeClr val="bg1"/>
                        </a:solidFill>
                        <a:effectLst/>
                        <a:latin typeface="Calibri (Body)"/>
                      </a:endParaRPr>
                    </a:p>
                    <a:p>
                      <a:pPr marL="171450" indent="-171450" algn="ctr" fontAlgn="t">
                        <a:buFontTx/>
                        <a:buChar char="-"/>
                      </a:pPr>
                      <a:r>
                        <a:rPr lang="en-US" sz="2000" b="0" i="0" u="none" strike="noStrike">
                          <a:solidFill>
                            <a:schemeClr val="bg1"/>
                          </a:solidFill>
                          <a:effectLst/>
                          <a:latin typeface="Calibri (Body)"/>
                        </a:rPr>
                        <a:t>Use Generative AI and machine learning algorithms to create new images</a:t>
                      </a:r>
                    </a:p>
                    <a:p>
                      <a:pPr marL="171450" indent="-171450" algn="ctr" fontAlgn="t">
                        <a:buFontTx/>
                        <a:buChar char="-"/>
                      </a:pPr>
                      <a:endParaRPr lang="en-US" sz="2000" b="0" i="0" u="none" strike="noStrike">
                        <a:solidFill>
                          <a:schemeClr val="bg1"/>
                        </a:solidFill>
                        <a:effectLst/>
                        <a:latin typeface="Calibri (Body)"/>
                      </a:endParaRPr>
                    </a:p>
                    <a:p>
                      <a:pPr marL="171450" indent="-171450" algn="ctr" fontAlgn="t">
                        <a:buFontTx/>
                        <a:buChar char="-"/>
                      </a:pPr>
                      <a:r>
                        <a:rPr lang="en-US" sz="2000" b="0" i="0" u="none" strike="noStrike">
                          <a:solidFill>
                            <a:schemeClr val="bg1"/>
                          </a:solidFill>
                          <a:effectLst/>
                          <a:latin typeface="Calibri (Body)"/>
                        </a:rPr>
                        <a:t>Based on a set of input parameters or conditions.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75000"/>
                        <a:lumOff val="25000"/>
                        <a:alpha val="74000"/>
                      </a:schemeClr>
                    </a:solidFill>
                  </a:tcPr>
                </a:tc>
                <a:extLst>
                  <a:ext uri="{0D108BD9-81ED-4DB2-BD59-A6C34878D82A}">
                    <a16:rowId xmlns:a16="http://schemas.microsoft.com/office/drawing/2014/main" val="932308863"/>
                  </a:ext>
                </a:extLst>
              </a:tr>
            </a:tbl>
          </a:graphicData>
        </a:graphic>
      </p:graphicFrame>
      <p:sp>
        <p:nvSpPr>
          <p:cNvPr id="19" name="Parallelogram 18">
            <a:extLst>
              <a:ext uri="{FF2B5EF4-FFF2-40B4-BE49-F238E27FC236}">
                <a16:creationId xmlns:a16="http://schemas.microsoft.com/office/drawing/2014/main" id="{122AE557-C34F-B916-4FC5-F140083EA327}"/>
              </a:ext>
            </a:extLst>
          </p:cNvPr>
          <p:cNvSpPr/>
          <p:nvPr/>
        </p:nvSpPr>
        <p:spPr>
          <a:xfrm rot="8523710">
            <a:off x="9059580" y="2482886"/>
            <a:ext cx="3994665" cy="3100039"/>
          </a:xfrm>
          <a:prstGeom prst="parallelogram">
            <a:avLst>
              <a:gd name="adj" fmla="val 78040"/>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08DBD525-4751-5D9E-C3FC-D19843BD3F11}"/>
              </a:ext>
            </a:extLst>
          </p:cNvPr>
          <p:cNvSpPr/>
          <p:nvPr/>
        </p:nvSpPr>
        <p:spPr>
          <a:xfrm>
            <a:off x="3993109" y="1620836"/>
            <a:ext cx="823247" cy="799701"/>
          </a:xfrm>
          <a:prstGeom prst="flowChartConnector">
            <a:avLst/>
          </a:prstGeom>
          <a:solidFill>
            <a:srgbClr val="8E6856"/>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65BC2BA-6A90-ACD8-F6F2-03D236F68FE7}"/>
              </a:ext>
            </a:extLst>
          </p:cNvPr>
          <p:cNvPicPr>
            <a:picLocks noChangeAspect="1"/>
          </p:cNvPicPr>
          <p:nvPr/>
        </p:nvPicPr>
        <p:blipFill>
          <a:blip r:embed="rId3"/>
          <a:stretch>
            <a:fillRect/>
          </a:stretch>
        </p:blipFill>
        <p:spPr>
          <a:xfrm>
            <a:off x="4032856" y="1620838"/>
            <a:ext cx="792753" cy="792753"/>
          </a:xfrm>
          <a:prstGeom prst="rect">
            <a:avLst/>
          </a:prstGeom>
        </p:spPr>
      </p:pic>
      <p:sp>
        <p:nvSpPr>
          <p:cNvPr id="23" name="Flowchart: Connector 22">
            <a:extLst>
              <a:ext uri="{FF2B5EF4-FFF2-40B4-BE49-F238E27FC236}">
                <a16:creationId xmlns:a16="http://schemas.microsoft.com/office/drawing/2014/main" id="{B4833203-0BB5-EF93-5DC0-E68065924532}"/>
              </a:ext>
            </a:extLst>
          </p:cNvPr>
          <p:cNvSpPr/>
          <p:nvPr/>
        </p:nvSpPr>
        <p:spPr>
          <a:xfrm>
            <a:off x="1585209" y="1606943"/>
            <a:ext cx="823247" cy="799701"/>
          </a:xfrm>
          <a:prstGeom prst="flowChartConnector">
            <a:avLst/>
          </a:prstGeom>
          <a:solidFill>
            <a:srgbClr val="9A802D"/>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62BDD08-889E-44D9-09BF-BC0F790A4675}"/>
              </a:ext>
            </a:extLst>
          </p:cNvPr>
          <p:cNvPicPr>
            <a:picLocks noChangeAspect="1"/>
          </p:cNvPicPr>
          <p:nvPr/>
        </p:nvPicPr>
        <p:blipFill>
          <a:blip r:embed="rId4"/>
          <a:stretch>
            <a:fillRect/>
          </a:stretch>
        </p:blipFill>
        <p:spPr>
          <a:xfrm>
            <a:off x="1681609" y="1696139"/>
            <a:ext cx="586783" cy="586783"/>
          </a:xfrm>
          <a:prstGeom prst="rect">
            <a:avLst/>
          </a:prstGeom>
        </p:spPr>
      </p:pic>
      <p:sp>
        <p:nvSpPr>
          <p:cNvPr id="24" name="Flowchart: Connector 23">
            <a:extLst>
              <a:ext uri="{FF2B5EF4-FFF2-40B4-BE49-F238E27FC236}">
                <a16:creationId xmlns:a16="http://schemas.microsoft.com/office/drawing/2014/main" id="{32B8E4D3-7BD4-F8B8-0B3D-AEDEA1FDA853}"/>
              </a:ext>
            </a:extLst>
          </p:cNvPr>
          <p:cNvSpPr/>
          <p:nvPr/>
        </p:nvSpPr>
        <p:spPr>
          <a:xfrm>
            <a:off x="6265530" y="1613889"/>
            <a:ext cx="823247" cy="799701"/>
          </a:xfrm>
          <a:prstGeom prst="flowChartConnector">
            <a:avLst/>
          </a:prstGeom>
          <a:solidFill>
            <a:srgbClr val="709297"/>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971D1F9-8A9F-46B0-10B6-E2A028F8E24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6296024" y="1620838"/>
            <a:ext cx="792753" cy="792753"/>
          </a:xfrm>
          <a:prstGeom prst="rect">
            <a:avLst/>
          </a:prstGeom>
        </p:spPr>
      </p:pic>
      <p:sp>
        <p:nvSpPr>
          <p:cNvPr id="25" name="Flowchart: Connector 24">
            <a:extLst>
              <a:ext uri="{FF2B5EF4-FFF2-40B4-BE49-F238E27FC236}">
                <a16:creationId xmlns:a16="http://schemas.microsoft.com/office/drawing/2014/main" id="{6C0B150C-21C3-01F0-245C-5B0B27CCECB2}"/>
              </a:ext>
            </a:extLst>
          </p:cNvPr>
          <p:cNvSpPr/>
          <p:nvPr/>
        </p:nvSpPr>
        <p:spPr>
          <a:xfrm>
            <a:off x="8682683" y="1620836"/>
            <a:ext cx="823247" cy="799701"/>
          </a:xfrm>
          <a:prstGeom prst="flowChartConnector">
            <a:avLst/>
          </a:prstGeom>
          <a:solidFill>
            <a:srgbClr val="6E814C"/>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6DC63CDA-D7A0-8085-A899-22AD2816E3EB}"/>
              </a:ext>
            </a:extLst>
          </p:cNvPr>
          <p:cNvPicPr>
            <a:picLocks noChangeAspect="1"/>
          </p:cNvPicPr>
          <p:nvPr/>
        </p:nvPicPr>
        <p:blipFill>
          <a:blip r:embed="rId7"/>
          <a:stretch>
            <a:fillRect/>
          </a:stretch>
        </p:blipFill>
        <p:spPr>
          <a:xfrm>
            <a:off x="8766722" y="1689629"/>
            <a:ext cx="655168" cy="655168"/>
          </a:xfrm>
          <a:prstGeom prst="rect">
            <a:avLst/>
          </a:prstGeom>
        </p:spPr>
      </p:pic>
    </p:spTree>
    <p:extLst>
      <p:ext uri="{BB962C8B-B14F-4D97-AF65-F5344CB8AC3E}">
        <p14:creationId xmlns:p14="http://schemas.microsoft.com/office/powerpoint/2010/main" val="3808662605"/>
      </p:ext>
    </p:extLst>
  </p:cSld>
  <p:clrMapOvr>
    <a:masterClrMapping/>
  </p:clrMapOvr>
  <mc:AlternateContent xmlns:mc="http://schemas.openxmlformats.org/markup-compatibility/2006" xmlns:p14="http://schemas.microsoft.com/office/powerpoint/2010/main">
    <mc:Choice Requires="p14">
      <p:transition spd="slow" p14:dur="2000" advTm="117907"/>
    </mc:Choice>
    <mc:Fallback xmlns="">
      <p:transition spd="slow" advTm="117907"/>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4F4993-8B5F-0CD0-6221-718C922360B2}"/>
              </a:ext>
            </a:extLst>
          </p:cNvPr>
          <p:cNvSpPr>
            <a:spLocks noGrp="1"/>
          </p:cNvSpPr>
          <p:nvPr>
            <p:ph type="sldNum" sz="quarter" idx="4294967295"/>
          </p:nvPr>
        </p:nvSpPr>
        <p:spPr>
          <a:xfrm>
            <a:off x="9185760" y="643482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descr="Satellite dish under a starry night sky">
            <a:extLst>
              <a:ext uri="{FF2B5EF4-FFF2-40B4-BE49-F238E27FC236}">
                <a16:creationId xmlns:a16="http://schemas.microsoft.com/office/drawing/2014/main" id="{4E001080-FE0F-199D-A624-4A9A3F13E439}"/>
              </a:ext>
            </a:extLst>
          </p:cNvPr>
          <p:cNvPicPr>
            <a:picLocks noChangeAspect="1"/>
          </p:cNvPicPr>
          <p:nvPr/>
        </p:nvPicPr>
        <p:blipFill rotWithShape="1">
          <a:blip r:embed="rId4">
            <a:alphaModFix amt="44000"/>
            <a:extLst>
              <a:ext uri="{28A0092B-C50C-407E-A947-70E740481C1C}">
                <a14:useLocalDpi xmlns:a14="http://schemas.microsoft.com/office/drawing/2010/main" val="0"/>
              </a:ext>
            </a:extLst>
          </a:blip>
          <a:srcRect t="9274"/>
          <a:stretch/>
        </p:blipFill>
        <p:spPr>
          <a:xfrm>
            <a:off x="7278" y="10"/>
            <a:ext cx="12191979" cy="6857990"/>
          </a:xfrm>
          <a:prstGeom prst="rect">
            <a:avLst/>
          </a:prstGeom>
        </p:spPr>
      </p:pic>
      <p:sp>
        <p:nvSpPr>
          <p:cNvPr id="9" name="Title 1">
            <a:extLst>
              <a:ext uri="{FF2B5EF4-FFF2-40B4-BE49-F238E27FC236}">
                <a16:creationId xmlns:a16="http://schemas.microsoft.com/office/drawing/2014/main" id="{2A541A22-8F46-C013-40DD-228A332E0EB1}"/>
              </a:ext>
            </a:extLst>
          </p:cNvPr>
          <p:cNvSpPr txBox="1">
            <a:spLocks/>
          </p:cNvSpPr>
          <p:nvPr/>
        </p:nvSpPr>
        <p:spPr>
          <a:xfrm>
            <a:off x="841249" y="332232"/>
            <a:ext cx="5589696" cy="1009904"/>
          </a:xfrm>
          <a:prstGeom prst="rect">
            <a:avLst/>
          </a:prstGeom>
          <a:solidFill>
            <a:schemeClr val="tx1">
              <a:lumMod val="75000"/>
              <a:lumOff val="25000"/>
              <a:alpha val="31000"/>
            </a:schemeClr>
          </a:solidFill>
          <a:ln w="3175">
            <a:solidFill>
              <a:schemeClr val="bg1"/>
            </a:solidFill>
            <a:prstDash val="dash"/>
          </a:ln>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4400" kern="1200">
                <a:solidFill>
                  <a:srgbClr val="BFB27D"/>
                </a:solidFill>
                <a:latin typeface="Impact" panose="020B080603090205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0" normalizeH="0" baseline="0" noProof="0">
                <a:ln>
                  <a:noFill/>
                </a:ln>
                <a:solidFill>
                  <a:srgbClr val="BFB27D"/>
                </a:solidFill>
                <a:effectLst/>
                <a:uLnTx/>
                <a:uFillTx/>
                <a:latin typeface="Impact" panose="020B0806030902050204" pitchFamily="34" charset="0"/>
                <a:ea typeface="+mj-ea"/>
                <a:cs typeface="+mj-cs"/>
              </a:rPr>
              <a:t>7.1.2 Sponsor decisions</a:t>
            </a:r>
          </a:p>
        </p:txBody>
      </p:sp>
      <p:sp>
        <p:nvSpPr>
          <p:cNvPr id="14" name="Rectangle 13">
            <a:extLst>
              <a:ext uri="{FF2B5EF4-FFF2-40B4-BE49-F238E27FC236}">
                <a16:creationId xmlns:a16="http://schemas.microsoft.com/office/drawing/2014/main" id="{50E80FCB-34AA-A857-99B3-91A2AC89BC92}"/>
              </a:ext>
            </a:extLst>
          </p:cNvPr>
          <p:cNvSpPr/>
          <p:nvPr/>
        </p:nvSpPr>
        <p:spPr>
          <a:xfrm>
            <a:off x="8571345" y="1828801"/>
            <a:ext cx="2466110" cy="4073236"/>
          </a:xfrm>
          <a:prstGeom prst="rect">
            <a:avLst/>
          </a:prstGeom>
          <a:solidFill>
            <a:schemeClr val="tx1">
              <a:alpha val="5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ame 11">
            <a:extLst>
              <a:ext uri="{FF2B5EF4-FFF2-40B4-BE49-F238E27FC236}">
                <a16:creationId xmlns:a16="http://schemas.microsoft.com/office/drawing/2014/main" id="{8FE01548-60C2-E028-EC1E-40E13780F503}"/>
              </a:ext>
            </a:extLst>
          </p:cNvPr>
          <p:cNvSpPr/>
          <p:nvPr/>
        </p:nvSpPr>
        <p:spPr>
          <a:xfrm>
            <a:off x="8472714" y="1723050"/>
            <a:ext cx="2685143" cy="4285863"/>
          </a:xfrm>
          <a:prstGeom prst="frame">
            <a:avLst>
              <a:gd name="adj1" fmla="val 4855"/>
            </a:avLst>
          </a:prstGeom>
          <a:solidFill>
            <a:srgbClr val="496063"/>
          </a:solidFill>
          <a:ln>
            <a:solidFill>
              <a:srgbClr val="FAAF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a:solidFill>
                <a:prstClr val="white"/>
              </a:solidFill>
              <a:latin typeface="Calibri" panose="020F0502020204030204"/>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panose="020F0502020204030204"/>
                <a:ea typeface="+mn-ea"/>
                <a:cs typeface="Calibri"/>
              </a:rPr>
              <a:t>Flexibility</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rPr>
              <a:t> &amp; </a:t>
            </a:r>
            <a:r>
              <a:rPr kumimoji="0" lang="en-US" sz="2400" b="1" i="0" u="none" strike="noStrike" kern="1200" cap="none" spc="0" normalizeH="0" baseline="0" noProof="0">
                <a:ln>
                  <a:noFill/>
                </a:ln>
                <a:solidFill>
                  <a:prstClr val="white"/>
                </a:solidFill>
                <a:effectLst/>
                <a:uLnTx/>
                <a:uFillTx/>
                <a:latin typeface="Calibri" panose="020F0502020204030204"/>
                <a:ea typeface="+mn-ea"/>
                <a:cs typeface="Calibri"/>
              </a:rPr>
              <a:t>Maintainability</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rPr>
              <a:t> </a:t>
            </a:r>
          </a:p>
        </p:txBody>
      </p:sp>
      <p:sp>
        <p:nvSpPr>
          <p:cNvPr id="15" name="Rectangle 14">
            <a:extLst>
              <a:ext uri="{FF2B5EF4-FFF2-40B4-BE49-F238E27FC236}">
                <a16:creationId xmlns:a16="http://schemas.microsoft.com/office/drawing/2014/main" id="{9D6ECE84-0B29-A908-A136-6692C34D4043}"/>
              </a:ext>
            </a:extLst>
          </p:cNvPr>
          <p:cNvSpPr/>
          <p:nvPr/>
        </p:nvSpPr>
        <p:spPr>
          <a:xfrm>
            <a:off x="4862945" y="1828801"/>
            <a:ext cx="2466110" cy="4073236"/>
          </a:xfrm>
          <a:prstGeom prst="rect">
            <a:avLst/>
          </a:prstGeom>
          <a:solidFill>
            <a:schemeClr val="tx1">
              <a:alpha val="4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ame 10">
            <a:extLst>
              <a:ext uri="{FF2B5EF4-FFF2-40B4-BE49-F238E27FC236}">
                <a16:creationId xmlns:a16="http://schemas.microsoft.com/office/drawing/2014/main" id="{36B6967D-4BE5-31DE-68C9-2E9F6F014E12}"/>
              </a:ext>
            </a:extLst>
          </p:cNvPr>
          <p:cNvSpPr/>
          <p:nvPr/>
        </p:nvSpPr>
        <p:spPr>
          <a:xfrm>
            <a:off x="4753428" y="1723050"/>
            <a:ext cx="2685143" cy="4285863"/>
          </a:xfrm>
          <a:prstGeom prst="frame">
            <a:avLst>
              <a:gd name="adj1" fmla="val 4855"/>
            </a:avLst>
          </a:prstGeom>
          <a:solidFill>
            <a:srgbClr val="496063"/>
          </a:solidFill>
          <a:ln>
            <a:solidFill>
              <a:srgbClr val="7092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rPr>
              <a:t>Discussion of risks and opportunities for each option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16" name="Rectangle 15">
            <a:extLst>
              <a:ext uri="{FF2B5EF4-FFF2-40B4-BE49-F238E27FC236}">
                <a16:creationId xmlns:a16="http://schemas.microsoft.com/office/drawing/2014/main" id="{D745A60E-56BA-ECDC-F62D-DA7497FA057D}"/>
              </a:ext>
            </a:extLst>
          </p:cNvPr>
          <p:cNvSpPr/>
          <p:nvPr/>
        </p:nvSpPr>
        <p:spPr>
          <a:xfrm>
            <a:off x="1154545" y="1828801"/>
            <a:ext cx="2466110" cy="4073236"/>
          </a:xfrm>
          <a:prstGeom prst="rect">
            <a:avLst/>
          </a:prstGeom>
          <a:solidFill>
            <a:schemeClr val="tx1">
              <a:alpha val="1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ame 9">
            <a:extLst>
              <a:ext uri="{FF2B5EF4-FFF2-40B4-BE49-F238E27FC236}">
                <a16:creationId xmlns:a16="http://schemas.microsoft.com/office/drawing/2014/main" id="{5027D55C-D7DC-30B6-D3AD-DD927C61238D}"/>
              </a:ext>
            </a:extLst>
          </p:cNvPr>
          <p:cNvSpPr/>
          <p:nvPr/>
        </p:nvSpPr>
        <p:spPr>
          <a:xfrm>
            <a:off x="1034142" y="1723050"/>
            <a:ext cx="2685143" cy="4285863"/>
          </a:xfrm>
          <a:prstGeom prst="frame">
            <a:avLst>
              <a:gd name="adj1" fmla="val 4855"/>
            </a:avLst>
          </a:prstGeom>
          <a:solidFill>
            <a:srgbClr val="496063"/>
          </a:solidFill>
          <a:ln>
            <a:solidFill>
              <a:srgbClr val="7092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panose="020F0502020204030204"/>
                <a:ea typeface="+mn-ea"/>
                <a:cs typeface="Calibri"/>
              </a:rPr>
              <a:t>Alternatives</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a:solidFill>
                <a:prstClr val="white"/>
              </a:solidFill>
              <a:latin typeface="Calibri" panose="020F0502020204030204"/>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2" name="Half Frame 1">
            <a:extLst>
              <a:ext uri="{FF2B5EF4-FFF2-40B4-BE49-F238E27FC236}">
                <a16:creationId xmlns:a16="http://schemas.microsoft.com/office/drawing/2014/main" id="{6EE5BF55-BAC1-376E-B5E5-EC6177848EEE}"/>
              </a:ext>
            </a:extLst>
          </p:cNvPr>
          <p:cNvSpPr/>
          <p:nvPr/>
        </p:nvSpPr>
        <p:spPr>
          <a:xfrm>
            <a:off x="786492" y="1495441"/>
            <a:ext cx="495300" cy="452967"/>
          </a:xfrm>
          <a:prstGeom prst="halfFram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Half Frame 2">
            <a:extLst>
              <a:ext uri="{FF2B5EF4-FFF2-40B4-BE49-F238E27FC236}">
                <a16:creationId xmlns:a16="http://schemas.microsoft.com/office/drawing/2014/main" id="{8A9A2600-64B0-713F-C4A4-218B17D796E1}"/>
              </a:ext>
            </a:extLst>
          </p:cNvPr>
          <p:cNvSpPr/>
          <p:nvPr/>
        </p:nvSpPr>
        <p:spPr>
          <a:xfrm>
            <a:off x="4520313" y="1495441"/>
            <a:ext cx="495300" cy="452967"/>
          </a:xfrm>
          <a:prstGeom prst="halfFram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alf Frame 4">
            <a:extLst>
              <a:ext uri="{FF2B5EF4-FFF2-40B4-BE49-F238E27FC236}">
                <a16:creationId xmlns:a16="http://schemas.microsoft.com/office/drawing/2014/main" id="{CF7E7069-57C0-4628-4628-01DB52417381}"/>
              </a:ext>
            </a:extLst>
          </p:cNvPr>
          <p:cNvSpPr/>
          <p:nvPr/>
        </p:nvSpPr>
        <p:spPr>
          <a:xfrm>
            <a:off x="8225064" y="1495441"/>
            <a:ext cx="495300" cy="452967"/>
          </a:xfrm>
          <a:prstGeom prst="halfFrame">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D1C780AE-91CB-D46A-F2E1-C50DE09CB03D}"/>
              </a:ext>
            </a:extLst>
          </p:cNvPr>
          <p:cNvSpPr/>
          <p:nvPr/>
        </p:nvSpPr>
        <p:spPr>
          <a:xfrm>
            <a:off x="1478802" y="2678202"/>
            <a:ext cx="1795822" cy="768683"/>
          </a:xfrm>
          <a:prstGeom prst="roundRect">
            <a:avLst/>
          </a:prstGeom>
          <a:solidFill>
            <a:srgbClr val="8E6856">
              <a:alpha val="6526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Calibri" panose="020F0502020204030204" pitchFamily="34" charset="0"/>
                <a:ea typeface="+mn-ea"/>
                <a:cs typeface="+mn-cs"/>
              </a:rPr>
              <a:t>Python with Plug-ins / Macros</a:t>
            </a:r>
          </a:p>
        </p:txBody>
      </p:sp>
      <p:sp>
        <p:nvSpPr>
          <p:cNvPr id="17" name="Rectangle: Rounded Corners 16">
            <a:extLst>
              <a:ext uri="{FF2B5EF4-FFF2-40B4-BE49-F238E27FC236}">
                <a16:creationId xmlns:a16="http://schemas.microsoft.com/office/drawing/2014/main" id="{22527BD4-F5F8-8D22-C58F-79232A705FD2}"/>
              </a:ext>
            </a:extLst>
          </p:cNvPr>
          <p:cNvSpPr/>
          <p:nvPr/>
        </p:nvSpPr>
        <p:spPr>
          <a:xfrm>
            <a:off x="1489689" y="3469193"/>
            <a:ext cx="1795822" cy="768683"/>
          </a:xfrm>
          <a:prstGeom prst="roundRect">
            <a:avLst/>
          </a:prstGeom>
          <a:solidFill>
            <a:srgbClr val="9A802D">
              <a:alpha val="6526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Body)"/>
                <a:ea typeface="+mn-ea"/>
                <a:cs typeface="+mn-cs"/>
              </a:rPr>
              <a:t>PURE Connector</a:t>
            </a:r>
          </a:p>
        </p:txBody>
      </p:sp>
      <p:sp>
        <p:nvSpPr>
          <p:cNvPr id="18" name="Rectangle: Rounded Corners 17">
            <a:extLst>
              <a:ext uri="{FF2B5EF4-FFF2-40B4-BE49-F238E27FC236}">
                <a16:creationId xmlns:a16="http://schemas.microsoft.com/office/drawing/2014/main" id="{3753D6D7-6B32-4CDD-C2F9-3321595291CA}"/>
              </a:ext>
            </a:extLst>
          </p:cNvPr>
          <p:cNvSpPr/>
          <p:nvPr/>
        </p:nvSpPr>
        <p:spPr>
          <a:xfrm>
            <a:off x="1489689" y="4260184"/>
            <a:ext cx="1795822" cy="768683"/>
          </a:xfrm>
          <a:prstGeom prst="roundRect">
            <a:avLst/>
          </a:prstGeom>
          <a:solidFill>
            <a:srgbClr val="717467">
              <a:alpha val="6526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Calibri" panose="020F0502020204030204" pitchFamily="34" charset="0"/>
                <a:ea typeface="+mn-ea"/>
                <a:cs typeface="+mn-cs"/>
              </a:rPr>
              <a:t>MagicDraw OPEN/JAVA API</a:t>
            </a:r>
          </a:p>
        </p:txBody>
      </p:sp>
      <p:sp>
        <p:nvSpPr>
          <p:cNvPr id="19" name="Rectangle: Rounded Corners 18">
            <a:extLst>
              <a:ext uri="{FF2B5EF4-FFF2-40B4-BE49-F238E27FC236}">
                <a16:creationId xmlns:a16="http://schemas.microsoft.com/office/drawing/2014/main" id="{F931CB34-1BD8-98FB-83D0-6DD5361CBB02}"/>
              </a:ext>
            </a:extLst>
          </p:cNvPr>
          <p:cNvSpPr/>
          <p:nvPr/>
        </p:nvSpPr>
        <p:spPr>
          <a:xfrm>
            <a:off x="1526446" y="5051176"/>
            <a:ext cx="1795822" cy="768683"/>
          </a:xfrm>
          <a:prstGeom prst="roundRect">
            <a:avLst/>
          </a:prstGeom>
          <a:solidFill>
            <a:srgbClr val="709297">
              <a:alpha val="6526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Artificial Intelligence</a:t>
            </a:r>
          </a:p>
        </p:txBody>
      </p:sp>
      <p:sp>
        <p:nvSpPr>
          <p:cNvPr id="20" name="Arrow: Notched Right 19">
            <a:extLst>
              <a:ext uri="{FF2B5EF4-FFF2-40B4-BE49-F238E27FC236}">
                <a16:creationId xmlns:a16="http://schemas.microsoft.com/office/drawing/2014/main" id="{0F4ADD8D-12CC-F6FD-0A03-09A8904C3E48}"/>
              </a:ext>
            </a:extLst>
          </p:cNvPr>
          <p:cNvSpPr/>
          <p:nvPr/>
        </p:nvSpPr>
        <p:spPr>
          <a:xfrm>
            <a:off x="3762406" y="3181350"/>
            <a:ext cx="983743" cy="1379733"/>
          </a:xfrm>
          <a:prstGeom prst="notchedRightArrow">
            <a:avLst/>
          </a:prstGeom>
          <a:solidFill>
            <a:srgbClr val="FFC000">
              <a:alpha val="38000"/>
            </a:srgb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row: Notched Right 20">
            <a:extLst>
              <a:ext uri="{FF2B5EF4-FFF2-40B4-BE49-F238E27FC236}">
                <a16:creationId xmlns:a16="http://schemas.microsoft.com/office/drawing/2014/main" id="{FC060AC8-259F-57DB-BAC1-82032DCC4CD1}"/>
              </a:ext>
            </a:extLst>
          </p:cNvPr>
          <p:cNvSpPr/>
          <p:nvPr/>
        </p:nvSpPr>
        <p:spPr>
          <a:xfrm>
            <a:off x="7488971" y="3181350"/>
            <a:ext cx="983743" cy="1379733"/>
          </a:xfrm>
          <a:prstGeom prst="notchedRightArrow">
            <a:avLst/>
          </a:prstGeom>
          <a:solidFill>
            <a:srgbClr val="FFC000">
              <a:alpha val="38000"/>
            </a:srgb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Rounded Corners 21">
            <a:extLst>
              <a:ext uri="{FF2B5EF4-FFF2-40B4-BE49-F238E27FC236}">
                <a16:creationId xmlns:a16="http://schemas.microsoft.com/office/drawing/2014/main" id="{43426897-5514-429F-D1CB-3C12B33C4F1A}"/>
              </a:ext>
            </a:extLst>
          </p:cNvPr>
          <p:cNvSpPr/>
          <p:nvPr/>
        </p:nvSpPr>
        <p:spPr>
          <a:xfrm>
            <a:off x="9073210" y="3611905"/>
            <a:ext cx="1484150" cy="949177"/>
          </a:xfrm>
          <a:prstGeom prst="roundRect">
            <a:avLst/>
          </a:prstGeom>
          <a:noFill/>
          <a:ln w="57150">
            <a:solidFill>
              <a:srgbClr val="FAAF1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FAAF18"/>
                </a:solidFill>
                <a:effectLst/>
                <a:uLnTx/>
                <a:uFillTx/>
                <a:latin typeface="Calibri" panose="020F0502020204030204" pitchFamily="34" charset="0"/>
                <a:ea typeface="+mn-ea"/>
                <a:cs typeface="+mn-cs"/>
              </a:rPr>
              <a:t>Python with Plug-ins / Macros</a:t>
            </a:r>
          </a:p>
        </p:txBody>
      </p:sp>
      <p:pic>
        <p:nvPicPr>
          <p:cNvPr id="24" name="Picture 23">
            <a:extLst>
              <a:ext uri="{FF2B5EF4-FFF2-40B4-BE49-F238E27FC236}">
                <a16:creationId xmlns:a16="http://schemas.microsoft.com/office/drawing/2014/main" id="{11A4A893-CB0C-0056-7498-AFD92072F80D}"/>
              </a:ext>
            </a:extLst>
          </p:cNvPr>
          <p:cNvPicPr>
            <a:picLocks noChangeAspect="1"/>
          </p:cNvPicPr>
          <p:nvPr/>
        </p:nvPicPr>
        <p:blipFill>
          <a:blip r:embed="rId5"/>
          <a:stretch>
            <a:fillRect/>
          </a:stretch>
        </p:blipFill>
        <p:spPr>
          <a:xfrm>
            <a:off x="9333693" y="2513514"/>
            <a:ext cx="987307" cy="987307"/>
          </a:xfrm>
          <a:prstGeom prst="rect">
            <a:avLst/>
          </a:prstGeom>
          <a:effectLst>
            <a:glow rad="228600">
              <a:schemeClr val="accent4">
                <a:satMod val="175000"/>
                <a:alpha val="40000"/>
              </a:schemeClr>
            </a:glow>
          </a:effectLst>
        </p:spPr>
      </p:pic>
      <p:pic>
        <p:nvPicPr>
          <p:cNvPr id="26" name="Picture 25">
            <a:extLst>
              <a:ext uri="{FF2B5EF4-FFF2-40B4-BE49-F238E27FC236}">
                <a16:creationId xmlns:a16="http://schemas.microsoft.com/office/drawing/2014/main" id="{8713A262-BF31-F5C1-F4FC-B9FDC994623D}"/>
              </a:ext>
            </a:extLst>
          </p:cNvPr>
          <p:cNvPicPr>
            <a:picLocks noChangeAspect="1"/>
          </p:cNvPicPr>
          <p:nvPr/>
        </p:nvPicPr>
        <p:blipFill>
          <a:blip r:embed="rId6"/>
          <a:stretch>
            <a:fillRect/>
          </a:stretch>
        </p:blipFill>
        <p:spPr>
          <a:xfrm>
            <a:off x="5575979" y="4205845"/>
            <a:ext cx="1015443" cy="1015443"/>
          </a:xfrm>
          <a:prstGeom prst="rect">
            <a:avLst/>
          </a:prstGeom>
        </p:spPr>
      </p:pic>
      <p:sp>
        <p:nvSpPr>
          <p:cNvPr id="6" name="TextBox 5">
            <a:extLst>
              <a:ext uri="{FF2B5EF4-FFF2-40B4-BE49-F238E27FC236}">
                <a16:creationId xmlns:a16="http://schemas.microsoft.com/office/drawing/2014/main" id="{7FD73061-2159-4876-D5A3-7CAFD5055F5A}"/>
              </a:ext>
            </a:extLst>
          </p:cNvPr>
          <p:cNvSpPr txBox="1"/>
          <p:nvPr/>
        </p:nvSpPr>
        <p:spPr>
          <a:xfrm>
            <a:off x="11405508" y="1061947"/>
            <a:ext cx="5394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Calibri" panose="020F0502020204030204"/>
                <a:ea typeface="Calibri"/>
                <a:cs typeface="Calibri"/>
              </a:rPr>
              <a:t>AS</a:t>
            </a:r>
          </a:p>
        </p:txBody>
      </p:sp>
      <p:grpSp>
        <p:nvGrpSpPr>
          <p:cNvPr id="25" name="Group 24">
            <a:extLst>
              <a:ext uri="{FF2B5EF4-FFF2-40B4-BE49-F238E27FC236}">
                <a16:creationId xmlns:a16="http://schemas.microsoft.com/office/drawing/2014/main" id="{E7969340-F939-50C1-90A9-ECA0A932F991}"/>
              </a:ext>
            </a:extLst>
          </p:cNvPr>
          <p:cNvGrpSpPr/>
          <p:nvPr/>
        </p:nvGrpSpPr>
        <p:grpSpPr>
          <a:xfrm>
            <a:off x="11175015" y="136525"/>
            <a:ext cx="890953" cy="890954"/>
            <a:chOff x="10108136" y="432901"/>
            <a:chExt cx="1185859" cy="1185859"/>
          </a:xfrm>
        </p:grpSpPr>
        <p:grpSp>
          <p:nvGrpSpPr>
            <p:cNvPr id="27" name="Group 26">
              <a:extLst>
                <a:ext uri="{FF2B5EF4-FFF2-40B4-BE49-F238E27FC236}">
                  <a16:creationId xmlns:a16="http://schemas.microsoft.com/office/drawing/2014/main" id="{86EE55C4-CD36-E301-3114-915156C4ED99}"/>
                </a:ext>
              </a:extLst>
            </p:cNvPr>
            <p:cNvGrpSpPr/>
            <p:nvPr userDrawn="1"/>
          </p:nvGrpSpPr>
          <p:grpSpPr>
            <a:xfrm>
              <a:off x="10310714" y="588604"/>
              <a:ext cx="766153" cy="911170"/>
              <a:chOff x="-4498328" y="4976677"/>
              <a:chExt cx="766153" cy="911170"/>
            </a:xfrm>
          </p:grpSpPr>
          <p:grpSp>
            <p:nvGrpSpPr>
              <p:cNvPr id="29" name="Group 28">
                <a:extLst>
                  <a:ext uri="{FF2B5EF4-FFF2-40B4-BE49-F238E27FC236}">
                    <a16:creationId xmlns:a16="http://schemas.microsoft.com/office/drawing/2014/main" id="{BC0052FA-E64A-628E-B4CB-9C335FE08A97}"/>
                  </a:ext>
                </a:extLst>
              </p:cNvPr>
              <p:cNvGrpSpPr/>
              <p:nvPr/>
            </p:nvGrpSpPr>
            <p:grpSpPr>
              <a:xfrm>
                <a:off x="-4262804" y="5098824"/>
                <a:ext cx="272160" cy="547758"/>
                <a:chOff x="-4447593" y="3697682"/>
                <a:chExt cx="641738" cy="3350042"/>
              </a:xfrm>
              <a:noFill/>
            </p:grpSpPr>
            <p:sp>
              <p:nvSpPr>
                <p:cNvPr id="32" name="Isosceles Triangle 31">
                  <a:extLst>
                    <a:ext uri="{FF2B5EF4-FFF2-40B4-BE49-F238E27FC236}">
                      <a16:creationId xmlns:a16="http://schemas.microsoft.com/office/drawing/2014/main" id="{2D98E8F7-AACF-4DA1-0DAB-A1272096BA2B}"/>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lowchart: Process 32">
                  <a:extLst>
                    <a:ext uri="{FF2B5EF4-FFF2-40B4-BE49-F238E27FC236}">
                      <a16:creationId xmlns:a16="http://schemas.microsoft.com/office/drawing/2014/main" id="{CCC9AA06-A6A0-4C65-AF2B-F60DA63C4240}"/>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ight Triangle 33">
                  <a:extLst>
                    <a:ext uri="{FF2B5EF4-FFF2-40B4-BE49-F238E27FC236}">
                      <a16:creationId xmlns:a16="http://schemas.microsoft.com/office/drawing/2014/main" id="{5E1FB30B-8741-EA59-0D5A-07D4AF7B0698}"/>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ight Triangle 34">
                  <a:extLst>
                    <a:ext uri="{FF2B5EF4-FFF2-40B4-BE49-F238E27FC236}">
                      <a16:creationId xmlns:a16="http://schemas.microsoft.com/office/drawing/2014/main" id="{BAC7D5F7-1B4D-1CCF-2834-D4B4DB335A91}"/>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0" name="TextBox 29">
                <a:extLst>
                  <a:ext uri="{FF2B5EF4-FFF2-40B4-BE49-F238E27FC236}">
                    <a16:creationId xmlns:a16="http://schemas.microsoft.com/office/drawing/2014/main" id="{42F64CCF-61D8-254A-7F34-C9EF4F314BCA}"/>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bg1"/>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31" name="TextBox 30">
                <a:extLst>
                  <a:ext uri="{FF2B5EF4-FFF2-40B4-BE49-F238E27FC236}">
                    <a16:creationId xmlns:a16="http://schemas.microsoft.com/office/drawing/2014/main" id="{4122197F-B4DD-11E6-A553-2A825D12C86C}"/>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bg1"/>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28" name="Flowchart: Connector 27">
              <a:extLst>
                <a:ext uri="{FF2B5EF4-FFF2-40B4-BE49-F238E27FC236}">
                  <a16:creationId xmlns:a16="http://schemas.microsoft.com/office/drawing/2014/main" id="{0011EC53-212B-D3E8-8634-352C0208B42E}"/>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247358967"/>
      </p:ext>
    </p:extLst>
  </p:cSld>
  <p:clrMapOvr>
    <a:masterClrMapping/>
  </p:clrMapOvr>
  <mc:AlternateContent xmlns:mc="http://schemas.openxmlformats.org/markup-compatibility/2006" xmlns:p14="http://schemas.microsoft.com/office/powerpoint/2010/main">
    <mc:Choice Requires="p14">
      <p:transition spd="slow" p14:dur="2000" advTm="66938"/>
    </mc:Choice>
    <mc:Fallback xmlns="">
      <p:transition spd="slow" advTm="66938"/>
    </mc:Fallback>
  </mc:AlternateContent>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17BD87E4-7BA7-1506-F22F-B92592CCDEE2}"/>
              </a:ext>
            </a:extLst>
          </p:cNvPr>
          <p:cNvSpPr/>
          <p:nvPr/>
        </p:nvSpPr>
        <p:spPr>
          <a:xfrm>
            <a:off x="9522801" y="6295867"/>
            <a:ext cx="314325" cy="177799"/>
          </a:xfrm>
          <a:prstGeom prst="roundRect">
            <a:avLst/>
          </a:prstGeom>
          <a:solidFill>
            <a:srgbClr val="8E6856"/>
          </a:solidFill>
          <a:ln>
            <a:solidFill>
              <a:srgbClr val="6046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976D1A4D-7DE7-33A6-9E45-E5F2AD6E6603}"/>
              </a:ext>
            </a:extLst>
          </p:cNvPr>
          <p:cNvSpPr/>
          <p:nvPr/>
        </p:nvSpPr>
        <p:spPr>
          <a:xfrm>
            <a:off x="10000003" y="6295867"/>
            <a:ext cx="314325" cy="177799"/>
          </a:xfrm>
          <a:prstGeom prst="roundRect">
            <a:avLst/>
          </a:prstGeom>
          <a:solidFill>
            <a:srgbClr val="8E6856"/>
          </a:solidFill>
          <a:ln>
            <a:solidFill>
              <a:srgbClr val="6046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6CC53FB2-645D-7FCA-4189-2972300E553E}"/>
              </a:ext>
            </a:extLst>
          </p:cNvPr>
          <p:cNvSpPr/>
          <p:nvPr/>
        </p:nvSpPr>
        <p:spPr>
          <a:xfrm>
            <a:off x="10523854" y="6295867"/>
            <a:ext cx="314325" cy="177799"/>
          </a:xfrm>
          <a:prstGeom prst="roundRect">
            <a:avLst/>
          </a:prstGeom>
          <a:solidFill>
            <a:srgbClr val="8E6856"/>
          </a:solidFill>
          <a:ln>
            <a:solidFill>
              <a:srgbClr val="6046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2226951F-B41F-6DE4-1860-2BCD32FD92F3}"/>
              </a:ext>
            </a:extLst>
          </p:cNvPr>
          <p:cNvSpPr/>
          <p:nvPr/>
        </p:nvSpPr>
        <p:spPr>
          <a:xfrm>
            <a:off x="11062920" y="6295867"/>
            <a:ext cx="314325" cy="177799"/>
          </a:xfrm>
          <a:prstGeom prst="roundRect">
            <a:avLst/>
          </a:prstGeom>
          <a:solidFill>
            <a:srgbClr val="8E6856"/>
          </a:solidFill>
          <a:ln>
            <a:solidFill>
              <a:srgbClr val="60463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831A1D14-F05C-1944-16A8-31EDE4CA138F}"/>
              </a:ext>
            </a:extLst>
          </p:cNvPr>
          <p:cNvSpPr/>
          <p:nvPr/>
        </p:nvSpPr>
        <p:spPr>
          <a:xfrm>
            <a:off x="7353300" y="6299833"/>
            <a:ext cx="314325" cy="177799"/>
          </a:xfrm>
          <a:prstGeom prst="roundRect">
            <a:avLst/>
          </a:prstGeom>
          <a:solidFill>
            <a:srgbClr val="C92C26"/>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1D63078D-31EB-5E30-7ACA-4DD74DDD6FCF}"/>
              </a:ext>
            </a:extLst>
          </p:cNvPr>
          <p:cNvSpPr/>
          <p:nvPr/>
        </p:nvSpPr>
        <p:spPr>
          <a:xfrm>
            <a:off x="7830502" y="6299833"/>
            <a:ext cx="314325" cy="177799"/>
          </a:xfrm>
          <a:prstGeom prst="roundRect">
            <a:avLst/>
          </a:prstGeom>
          <a:solidFill>
            <a:srgbClr val="C92C26"/>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6C3A60E2-C5A4-1915-1DE0-C5BB4F828C99}"/>
              </a:ext>
            </a:extLst>
          </p:cNvPr>
          <p:cNvSpPr/>
          <p:nvPr/>
        </p:nvSpPr>
        <p:spPr>
          <a:xfrm>
            <a:off x="8354353" y="6299833"/>
            <a:ext cx="314325" cy="177799"/>
          </a:xfrm>
          <a:prstGeom prst="roundRect">
            <a:avLst/>
          </a:prstGeom>
          <a:solidFill>
            <a:srgbClr val="C92C26"/>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07FA7145-683A-60DC-5414-8925FB8F5C0E}"/>
              </a:ext>
            </a:extLst>
          </p:cNvPr>
          <p:cNvSpPr/>
          <p:nvPr/>
        </p:nvSpPr>
        <p:spPr>
          <a:xfrm>
            <a:off x="8893419" y="6299833"/>
            <a:ext cx="314325" cy="177799"/>
          </a:xfrm>
          <a:prstGeom prst="roundRect">
            <a:avLst/>
          </a:prstGeom>
          <a:solidFill>
            <a:srgbClr val="C92C26"/>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EFBA3138-BD97-1C24-BF68-42CB1FAD4E9A}"/>
              </a:ext>
            </a:extLst>
          </p:cNvPr>
          <p:cNvSpPr/>
          <p:nvPr/>
        </p:nvSpPr>
        <p:spPr>
          <a:xfrm>
            <a:off x="5158740" y="6072348"/>
            <a:ext cx="314325" cy="177799"/>
          </a:xfrm>
          <a:prstGeom prst="roundRect">
            <a:avLst/>
          </a:prstGeom>
          <a:solidFill>
            <a:srgbClr val="FAAF18"/>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EAF7CCB0-3184-8278-8767-E318499F392B}"/>
              </a:ext>
            </a:extLst>
          </p:cNvPr>
          <p:cNvSpPr/>
          <p:nvPr/>
        </p:nvSpPr>
        <p:spPr>
          <a:xfrm>
            <a:off x="5635942" y="6072348"/>
            <a:ext cx="314325" cy="177799"/>
          </a:xfrm>
          <a:prstGeom prst="roundRect">
            <a:avLst/>
          </a:prstGeom>
          <a:solidFill>
            <a:srgbClr val="FAAF18"/>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C93091D1-DB8A-FBBE-DD6D-42CF483E497B}"/>
              </a:ext>
            </a:extLst>
          </p:cNvPr>
          <p:cNvSpPr/>
          <p:nvPr/>
        </p:nvSpPr>
        <p:spPr>
          <a:xfrm>
            <a:off x="6159793" y="6072348"/>
            <a:ext cx="314325" cy="177799"/>
          </a:xfrm>
          <a:prstGeom prst="roundRect">
            <a:avLst/>
          </a:prstGeom>
          <a:solidFill>
            <a:srgbClr val="FAAF18"/>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6F8201F4-9FBA-EB39-9172-86E3F0E68C8C}"/>
              </a:ext>
            </a:extLst>
          </p:cNvPr>
          <p:cNvSpPr/>
          <p:nvPr/>
        </p:nvSpPr>
        <p:spPr>
          <a:xfrm>
            <a:off x="6698859" y="6072348"/>
            <a:ext cx="314325" cy="177799"/>
          </a:xfrm>
          <a:prstGeom prst="roundRect">
            <a:avLst/>
          </a:prstGeom>
          <a:solidFill>
            <a:srgbClr val="FAAF18"/>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BE2DDCA1-BB50-0062-C206-A31C5D979CB1}"/>
              </a:ext>
            </a:extLst>
          </p:cNvPr>
          <p:cNvSpPr/>
          <p:nvPr/>
        </p:nvSpPr>
        <p:spPr>
          <a:xfrm>
            <a:off x="2975682" y="1751012"/>
            <a:ext cx="314325" cy="177799"/>
          </a:xfrm>
          <a:prstGeom prst="roundRect">
            <a:avLst/>
          </a:prstGeom>
          <a:solidFill>
            <a:srgbClr val="709297"/>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11517E6-F484-9A51-8163-961BA1EAABBA}"/>
              </a:ext>
            </a:extLst>
          </p:cNvPr>
          <p:cNvSpPr/>
          <p:nvPr/>
        </p:nvSpPr>
        <p:spPr>
          <a:xfrm>
            <a:off x="3452884" y="1751012"/>
            <a:ext cx="314325" cy="177799"/>
          </a:xfrm>
          <a:prstGeom prst="roundRect">
            <a:avLst/>
          </a:prstGeom>
          <a:solidFill>
            <a:srgbClr val="709297"/>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76D77DB4-BD20-C880-D417-DDD530DBADCB}"/>
              </a:ext>
            </a:extLst>
          </p:cNvPr>
          <p:cNvSpPr/>
          <p:nvPr/>
        </p:nvSpPr>
        <p:spPr>
          <a:xfrm>
            <a:off x="3976735" y="1751012"/>
            <a:ext cx="314325" cy="177799"/>
          </a:xfrm>
          <a:prstGeom prst="roundRect">
            <a:avLst/>
          </a:prstGeom>
          <a:solidFill>
            <a:srgbClr val="709297"/>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CE754F02-0691-9AB2-925C-4F3F24257028}"/>
              </a:ext>
            </a:extLst>
          </p:cNvPr>
          <p:cNvSpPr/>
          <p:nvPr/>
        </p:nvSpPr>
        <p:spPr>
          <a:xfrm>
            <a:off x="4515801" y="1751012"/>
            <a:ext cx="314325" cy="177799"/>
          </a:xfrm>
          <a:prstGeom prst="roundRect">
            <a:avLst/>
          </a:prstGeom>
          <a:solidFill>
            <a:srgbClr val="709297"/>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99BD2801-928A-DFBF-7FF0-3B1A41AD8E3B}"/>
              </a:ext>
            </a:extLst>
          </p:cNvPr>
          <p:cNvSpPr/>
          <p:nvPr/>
        </p:nvSpPr>
        <p:spPr>
          <a:xfrm>
            <a:off x="838200" y="1523208"/>
            <a:ext cx="314325" cy="177799"/>
          </a:xfrm>
          <a:prstGeom prst="roundRect">
            <a:avLst/>
          </a:prstGeom>
          <a:solidFill>
            <a:srgbClr val="A9D0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C8797932-4ABC-BA2E-2658-98EE94473395}"/>
              </a:ext>
            </a:extLst>
          </p:cNvPr>
          <p:cNvSpPr/>
          <p:nvPr/>
        </p:nvSpPr>
        <p:spPr>
          <a:xfrm>
            <a:off x="1315402" y="1523208"/>
            <a:ext cx="314325" cy="177799"/>
          </a:xfrm>
          <a:prstGeom prst="roundRect">
            <a:avLst/>
          </a:prstGeom>
          <a:solidFill>
            <a:srgbClr val="A9D0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BF4A81E9-74C7-82E4-BAEF-48AE12FC9242}"/>
              </a:ext>
            </a:extLst>
          </p:cNvPr>
          <p:cNvSpPr/>
          <p:nvPr/>
        </p:nvSpPr>
        <p:spPr>
          <a:xfrm>
            <a:off x="1839253" y="1523208"/>
            <a:ext cx="314325" cy="177799"/>
          </a:xfrm>
          <a:prstGeom prst="roundRect">
            <a:avLst/>
          </a:prstGeom>
          <a:solidFill>
            <a:srgbClr val="A9D0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4148C6F-4A07-D674-DF1D-2B47AE027D4A}"/>
              </a:ext>
            </a:extLst>
          </p:cNvPr>
          <p:cNvSpPr/>
          <p:nvPr/>
        </p:nvSpPr>
        <p:spPr>
          <a:xfrm>
            <a:off x="2378319" y="1523208"/>
            <a:ext cx="314325" cy="177799"/>
          </a:xfrm>
          <a:prstGeom prst="roundRect">
            <a:avLst/>
          </a:prstGeom>
          <a:solidFill>
            <a:srgbClr val="A9D08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15">
            <a:extLst>
              <a:ext uri="{FF2B5EF4-FFF2-40B4-BE49-F238E27FC236}">
                <a16:creationId xmlns:a16="http://schemas.microsoft.com/office/drawing/2014/main" id="{71C8F770-2F83-F1C0-1036-20D5929AFFD5}"/>
              </a:ext>
            </a:extLst>
          </p:cNvPr>
          <p:cNvGraphicFramePr>
            <a:graphicFrameLocks noGrp="1"/>
          </p:cNvGraphicFramePr>
          <p:nvPr>
            <p:extLst>
              <p:ext uri="{D42A27DB-BD31-4B8C-83A1-F6EECF244321}">
                <p14:modId xmlns:p14="http://schemas.microsoft.com/office/powerpoint/2010/main" val="2832464240"/>
              </p:ext>
            </p:extLst>
          </p:nvPr>
        </p:nvGraphicFramePr>
        <p:xfrm>
          <a:off x="628674" y="1597024"/>
          <a:ext cx="10915625" cy="4984757"/>
        </p:xfrm>
        <a:graphic>
          <a:graphicData uri="http://schemas.openxmlformats.org/drawingml/2006/table">
            <a:tbl>
              <a:tblPr firstRow="1" firstCol="1" bandRow="1"/>
              <a:tblGrid>
                <a:gridCol w="2183125">
                  <a:extLst>
                    <a:ext uri="{9D8B030D-6E8A-4147-A177-3AD203B41FA5}">
                      <a16:colId xmlns:a16="http://schemas.microsoft.com/office/drawing/2014/main" val="334892651"/>
                    </a:ext>
                  </a:extLst>
                </a:gridCol>
                <a:gridCol w="2183125">
                  <a:extLst>
                    <a:ext uri="{9D8B030D-6E8A-4147-A177-3AD203B41FA5}">
                      <a16:colId xmlns:a16="http://schemas.microsoft.com/office/drawing/2014/main" val="1791373"/>
                    </a:ext>
                  </a:extLst>
                </a:gridCol>
                <a:gridCol w="2183125">
                  <a:extLst>
                    <a:ext uri="{9D8B030D-6E8A-4147-A177-3AD203B41FA5}">
                      <a16:colId xmlns:a16="http://schemas.microsoft.com/office/drawing/2014/main" val="1531534135"/>
                    </a:ext>
                  </a:extLst>
                </a:gridCol>
                <a:gridCol w="2183125">
                  <a:extLst>
                    <a:ext uri="{9D8B030D-6E8A-4147-A177-3AD203B41FA5}">
                      <a16:colId xmlns:a16="http://schemas.microsoft.com/office/drawing/2014/main" val="91186727"/>
                    </a:ext>
                  </a:extLst>
                </a:gridCol>
                <a:gridCol w="2183125">
                  <a:extLst>
                    <a:ext uri="{9D8B030D-6E8A-4147-A177-3AD203B41FA5}">
                      <a16:colId xmlns:a16="http://schemas.microsoft.com/office/drawing/2014/main" val="394248956"/>
                    </a:ext>
                  </a:extLst>
                </a:gridCol>
              </a:tblGrid>
              <a:tr h="223083">
                <a:tc>
                  <a:txBody>
                    <a:bodyPr/>
                    <a:lstStyle/>
                    <a:p>
                      <a:pPr algn="ctr" rtl="0" fontAlgn="ctr"/>
                      <a:r>
                        <a:rPr lang="en-US" sz="1100" b="1" i="0" u="none" strike="noStrike">
                          <a:solidFill>
                            <a:srgbClr val="008080"/>
                          </a:solidFill>
                          <a:effectLst/>
                          <a:latin typeface="Calibri" panose="020F0502020204030204" pitchFamily="34" charset="0"/>
                        </a:rPr>
                        <a:t>DBM-1</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extLst>
                  <a:ext uri="{0D108BD9-81ED-4DB2-BD59-A6C34878D82A}">
                    <a16:rowId xmlns:a16="http://schemas.microsoft.com/office/drawing/2014/main" val="3821741689"/>
                  </a:ext>
                </a:extLst>
              </a:tr>
              <a:tr h="223083">
                <a:tc>
                  <a:txBody>
                    <a:bodyPr/>
                    <a:lstStyle/>
                    <a:p>
                      <a:pPr algn="ctr" rtl="0" fontAlgn="ctr"/>
                      <a:r>
                        <a:rPr lang="en-US" sz="1100" b="1" i="0" u="none" strike="noStrike">
                          <a:solidFill>
                            <a:srgbClr val="008080"/>
                          </a:solidFill>
                          <a:effectLst/>
                          <a:latin typeface="Calibri" panose="020F0502020204030204" pitchFamily="34" charset="0"/>
                        </a:rPr>
                        <a:t>DBM-4</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rtl="0" fontAlgn="ctr"/>
                      <a:r>
                        <a:rPr lang="en-US" sz="1100" b="1" i="0" u="none" strike="noStrike">
                          <a:solidFill>
                            <a:srgbClr val="FFFFFF"/>
                          </a:solidFill>
                          <a:effectLst/>
                          <a:latin typeface="Calibri" panose="020F0502020204030204" pitchFamily="34" charset="0"/>
                        </a:rPr>
                        <a:t>DBM-2</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9297"/>
                    </a:solid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extLst>
                  <a:ext uri="{0D108BD9-81ED-4DB2-BD59-A6C34878D82A}">
                    <a16:rowId xmlns:a16="http://schemas.microsoft.com/office/drawing/2014/main" val="1525076584"/>
                  </a:ext>
                </a:extLst>
              </a:tr>
              <a:tr h="223083">
                <a:tc>
                  <a:txBody>
                    <a:bodyPr/>
                    <a:lstStyle/>
                    <a:p>
                      <a:pPr algn="ctr" rtl="0" fontAlgn="ctr"/>
                      <a:r>
                        <a:rPr lang="en-US" sz="1100" b="1" i="0" u="none" strike="noStrike">
                          <a:solidFill>
                            <a:srgbClr val="008080"/>
                          </a:solidFill>
                          <a:effectLst/>
                          <a:latin typeface="Calibri" panose="020F0502020204030204" pitchFamily="34" charset="0"/>
                        </a:rPr>
                        <a:t>PER-2</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rtl="0" fontAlgn="ctr"/>
                      <a:r>
                        <a:rPr lang="en-US" sz="1100" b="1" i="0" u="none" strike="noStrike">
                          <a:solidFill>
                            <a:srgbClr val="FFFFFF"/>
                          </a:solidFill>
                          <a:effectLst/>
                          <a:latin typeface="Calibri" panose="020F0502020204030204" pitchFamily="34" charset="0"/>
                        </a:rPr>
                        <a:t>DBM-3</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9297"/>
                    </a:solid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extLst>
                  <a:ext uri="{0D108BD9-81ED-4DB2-BD59-A6C34878D82A}">
                    <a16:rowId xmlns:a16="http://schemas.microsoft.com/office/drawing/2014/main" val="3655471028"/>
                  </a:ext>
                </a:extLst>
              </a:tr>
              <a:tr h="223083">
                <a:tc>
                  <a:txBody>
                    <a:bodyPr/>
                    <a:lstStyle/>
                    <a:p>
                      <a:pPr algn="ctr" rtl="0" fontAlgn="ctr"/>
                      <a:r>
                        <a:rPr lang="en-US" sz="1100" b="1" i="0" u="none" strike="noStrike">
                          <a:solidFill>
                            <a:srgbClr val="008080"/>
                          </a:solidFill>
                          <a:effectLst/>
                          <a:latin typeface="Calibri" panose="020F0502020204030204" pitchFamily="34" charset="0"/>
                        </a:rPr>
                        <a:t>PER-3</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rtl="0" fontAlgn="ctr"/>
                      <a:r>
                        <a:rPr lang="en-US" sz="1100" b="1" i="0" u="none" strike="noStrike">
                          <a:solidFill>
                            <a:srgbClr val="FFFFFF"/>
                          </a:solidFill>
                          <a:effectLst/>
                          <a:latin typeface="Calibri" panose="020F0502020204030204" pitchFamily="34" charset="0"/>
                        </a:rPr>
                        <a:t>ERR-1</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9297"/>
                    </a:solid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extLst>
                  <a:ext uri="{0D108BD9-81ED-4DB2-BD59-A6C34878D82A}">
                    <a16:rowId xmlns:a16="http://schemas.microsoft.com/office/drawing/2014/main" val="1790288016"/>
                  </a:ext>
                </a:extLst>
              </a:tr>
              <a:tr h="223083">
                <a:tc>
                  <a:txBody>
                    <a:bodyPr/>
                    <a:lstStyle/>
                    <a:p>
                      <a:pPr algn="ctr" rtl="0" fontAlgn="ctr"/>
                      <a:r>
                        <a:rPr lang="en-US" sz="1100" b="1" i="0" u="none" strike="noStrike">
                          <a:solidFill>
                            <a:srgbClr val="008080"/>
                          </a:solidFill>
                          <a:effectLst/>
                          <a:latin typeface="Calibri" panose="020F0502020204030204" pitchFamily="34" charset="0"/>
                        </a:rPr>
                        <a:t>PER-4</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rtl="0" fontAlgn="ctr"/>
                      <a:r>
                        <a:rPr lang="en-US" sz="1100" b="1" i="0" u="none" strike="noStrike">
                          <a:solidFill>
                            <a:srgbClr val="FFFFFF"/>
                          </a:solidFill>
                          <a:effectLst/>
                          <a:latin typeface="Calibri" panose="020F0502020204030204" pitchFamily="34" charset="0"/>
                        </a:rPr>
                        <a:t>PER-5</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9297"/>
                    </a:solid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extLst>
                  <a:ext uri="{0D108BD9-81ED-4DB2-BD59-A6C34878D82A}">
                    <a16:rowId xmlns:a16="http://schemas.microsoft.com/office/drawing/2014/main" val="4222927592"/>
                  </a:ext>
                </a:extLst>
              </a:tr>
              <a:tr h="223083">
                <a:tc>
                  <a:txBody>
                    <a:bodyPr/>
                    <a:lstStyle/>
                    <a:p>
                      <a:pPr algn="ctr" rtl="0" fontAlgn="ctr"/>
                      <a:r>
                        <a:rPr lang="en-US" sz="1100" b="1" i="0" u="none" strike="noStrike">
                          <a:solidFill>
                            <a:srgbClr val="008080"/>
                          </a:solidFill>
                          <a:effectLst/>
                          <a:latin typeface="Calibri" panose="020F0502020204030204" pitchFamily="34" charset="0"/>
                        </a:rPr>
                        <a:t>PTT-1</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rtl="0" fontAlgn="ctr"/>
                      <a:r>
                        <a:rPr lang="en-US" sz="1100" b="1" i="0" u="none" strike="noStrike">
                          <a:solidFill>
                            <a:srgbClr val="FFFFFF"/>
                          </a:solidFill>
                          <a:effectLst/>
                          <a:latin typeface="Calibri" panose="020F0502020204030204" pitchFamily="34" charset="0"/>
                        </a:rPr>
                        <a:t>PTT-3</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9297"/>
                    </a:solid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extLst>
                  <a:ext uri="{0D108BD9-81ED-4DB2-BD59-A6C34878D82A}">
                    <a16:rowId xmlns:a16="http://schemas.microsoft.com/office/drawing/2014/main" val="1955374107"/>
                  </a:ext>
                </a:extLst>
              </a:tr>
              <a:tr h="246161">
                <a:tc>
                  <a:txBody>
                    <a:bodyPr/>
                    <a:lstStyle/>
                    <a:p>
                      <a:pPr algn="ctr" rtl="0" fontAlgn="ctr"/>
                      <a:r>
                        <a:rPr lang="en-US" sz="1100" b="1" i="0" u="none" strike="noStrike">
                          <a:solidFill>
                            <a:srgbClr val="008080"/>
                          </a:solidFill>
                          <a:effectLst/>
                          <a:latin typeface="Calibri" panose="020F0502020204030204" pitchFamily="34" charset="0"/>
                        </a:rPr>
                        <a:t>PTT-2</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rtl="0" fontAlgn="ctr"/>
                      <a:r>
                        <a:rPr lang="en-US" sz="1100" b="1" i="0" u="none" strike="noStrike">
                          <a:solidFill>
                            <a:srgbClr val="FFFFFF"/>
                          </a:solidFill>
                          <a:effectLst/>
                          <a:latin typeface="Calibri" panose="020F0502020204030204" pitchFamily="34" charset="0"/>
                        </a:rPr>
                        <a:t>PTT-4</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9297"/>
                    </a:solidFill>
                  </a:tcPr>
                </a:tc>
                <a:tc>
                  <a:txBody>
                    <a:bodyPr/>
                    <a:lstStyle/>
                    <a:p>
                      <a:pPr algn="l" fontAlgn="ctr"/>
                      <a:r>
                        <a:rPr lang="en-US" sz="1300" b="0" i="0" u="none" strike="noStrike">
                          <a:solidFill>
                            <a:srgbClr val="000000"/>
                          </a:solidFill>
                          <a:effectLst/>
                          <a:latin typeface="Arial" panose="020B0604020202020204" pitchFamily="34" charset="0"/>
                        </a:rPr>
                        <a:t> </a:t>
                      </a:r>
                    </a:p>
                  </a:txBody>
                  <a:tcPr marL="6715" marR="6715" marT="6715"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extLst>
                  <a:ext uri="{0D108BD9-81ED-4DB2-BD59-A6C34878D82A}">
                    <a16:rowId xmlns:a16="http://schemas.microsoft.com/office/drawing/2014/main" val="2307556008"/>
                  </a:ext>
                </a:extLst>
              </a:tr>
              <a:tr h="246161">
                <a:tc>
                  <a:txBody>
                    <a:bodyPr/>
                    <a:lstStyle/>
                    <a:p>
                      <a:pPr algn="ctr" rtl="0" fontAlgn="ctr"/>
                      <a:r>
                        <a:rPr lang="en-US" sz="1100" b="1" i="0" u="none" strike="noStrike">
                          <a:solidFill>
                            <a:srgbClr val="008080"/>
                          </a:solidFill>
                          <a:effectLst/>
                          <a:latin typeface="Calibri" panose="020F0502020204030204" pitchFamily="34" charset="0"/>
                        </a:rPr>
                        <a:t>REG-1</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rtl="0" fontAlgn="ctr"/>
                      <a:r>
                        <a:rPr lang="en-US" sz="1100" b="1" i="0" u="none" strike="noStrike">
                          <a:solidFill>
                            <a:srgbClr val="FFFFFF"/>
                          </a:solidFill>
                          <a:effectLst/>
                          <a:latin typeface="Calibri" panose="020F0502020204030204" pitchFamily="34" charset="0"/>
                        </a:rPr>
                        <a:t>REG-2</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9297"/>
                    </a:solidFill>
                  </a:tcPr>
                </a:tc>
                <a:tc>
                  <a:txBody>
                    <a:bodyPr/>
                    <a:lstStyle/>
                    <a:p>
                      <a:pPr algn="l" fontAlgn="ctr"/>
                      <a:r>
                        <a:rPr lang="en-US" sz="1300" b="0" i="0" u="none" strike="noStrike">
                          <a:solidFill>
                            <a:srgbClr val="000000"/>
                          </a:solidFill>
                          <a:effectLst/>
                          <a:latin typeface="Arial" panose="020B0604020202020204" pitchFamily="34" charset="0"/>
                        </a:rPr>
                        <a:t> </a:t>
                      </a:r>
                    </a:p>
                  </a:txBody>
                  <a:tcPr marL="6715" marR="6715" marT="6715"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extLst>
                  <a:ext uri="{0D108BD9-81ED-4DB2-BD59-A6C34878D82A}">
                    <a16:rowId xmlns:a16="http://schemas.microsoft.com/office/drawing/2014/main" val="3586949308"/>
                  </a:ext>
                </a:extLst>
              </a:tr>
              <a:tr h="246161">
                <a:tc>
                  <a:txBody>
                    <a:bodyPr/>
                    <a:lstStyle/>
                    <a:p>
                      <a:pPr algn="ctr" rtl="0" fontAlgn="ctr"/>
                      <a:r>
                        <a:rPr lang="en-US" sz="1100" b="1" i="0" u="none" strike="noStrike">
                          <a:solidFill>
                            <a:srgbClr val="008080"/>
                          </a:solidFill>
                          <a:effectLst/>
                          <a:latin typeface="Calibri" panose="020F0502020204030204" pitchFamily="34" charset="0"/>
                        </a:rPr>
                        <a:t>TEC-1</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rtl="0" fontAlgn="ctr"/>
                      <a:r>
                        <a:rPr lang="en-US" sz="1100" b="1" i="0" u="none" strike="noStrike">
                          <a:solidFill>
                            <a:srgbClr val="FFFFFF"/>
                          </a:solidFill>
                          <a:effectLst/>
                          <a:latin typeface="Calibri" panose="020F0502020204030204" pitchFamily="34" charset="0"/>
                        </a:rPr>
                        <a:t>REG-3</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9297"/>
                    </a:solidFill>
                  </a:tcPr>
                </a:tc>
                <a:tc>
                  <a:txBody>
                    <a:bodyPr/>
                    <a:lstStyle/>
                    <a:p>
                      <a:pPr algn="l" fontAlgn="ctr"/>
                      <a:r>
                        <a:rPr lang="en-US" sz="1300" b="0" i="0" u="none" strike="noStrike">
                          <a:solidFill>
                            <a:srgbClr val="000000"/>
                          </a:solidFill>
                          <a:effectLst/>
                          <a:latin typeface="Arial" panose="020B0604020202020204" pitchFamily="34" charset="0"/>
                        </a:rPr>
                        <a:t> </a:t>
                      </a:r>
                    </a:p>
                  </a:txBody>
                  <a:tcPr marL="6715" marR="6715" marT="6715"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extLst>
                  <a:ext uri="{0D108BD9-81ED-4DB2-BD59-A6C34878D82A}">
                    <a16:rowId xmlns:a16="http://schemas.microsoft.com/office/drawing/2014/main" val="2128968320"/>
                  </a:ext>
                </a:extLst>
              </a:tr>
              <a:tr h="246161">
                <a:tc>
                  <a:txBody>
                    <a:bodyPr/>
                    <a:lstStyle/>
                    <a:p>
                      <a:pPr algn="ctr" rtl="0" fontAlgn="ctr"/>
                      <a:r>
                        <a:rPr lang="en-US" sz="1100" b="1" i="0" u="none" strike="noStrike">
                          <a:solidFill>
                            <a:srgbClr val="008080"/>
                          </a:solidFill>
                          <a:effectLst/>
                          <a:latin typeface="Calibri" panose="020F0502020204030204" pitchFamily="34" charset="0"/>
                        </a:rPr>
                        <a:t>TEC-2</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rtl="0" fontAlgn="ctr"/>
                      <a:r>
                        <a:rPr lang="en-US" sz="1100" b="1" i="0" u="none" strike="noStrike">
                          <a:solidFill>
                            <a:srgbClr val="FFFFFF"/>
                          </a:solidFill>
                          <a:effectLst/>
                          <a:latin typeface="Calibri" panose="020F0502020204030204" pitchFamily="34" charset="0"/>
                        </a:rPr>
                        <a:t>REG-4</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9297"/>
                    </a:solidFill>
                  </a:tcPr>
                </a:tc>
                <a:tc>
                  <a:txBody>
                    <a:bodyPr/>
                    <a:lstStyle/>
                    <a:p>
                      <a:pPr algn="l" fontAlgn="ctr"/>
                      <a:r>
                        <a:rPr lang="en-US" sz="1300" b="0" i="0" u="none" strike="noStrike">
                          <a:solidFill>
                            <a:srgbClr val="000000"/>
                          </a:solidFill>
                          <a:effectLst/>
                          <a:latin typeface="Arial" panose="020B0604020202020204" pitchFamily="34" charset="0"/>
                        </a:rPr>
                        <a:t> </a:t>
                      </a:r>
                    </a:p>
                  </a:txBody>
                  <a:tcPr marL="6715" marR="6715" marT="6715"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extLst>
                  <a:ext uri="{0D108BD9-81ED-4DB2-BD59-A6C34878D82A}">
                    <a16:rowId xmlns:a16="http://schemas.microsoft.com/office/drawing/2014/main" val="4024485633"/>
                  </a:ext>
                </a:extLst>
              </a:tr>
              <a:tr h="246161">
                <a:tc>
                  <a:txBody>
                    <a:bodyPr/>
                    <a:lstStyle/>
                    <a:p>
                      <a:pPr algn="ctr" rtl="0" fontAlgn="ctr"/>
                      <a:r>
                        <a:rPr lang="en-US" sz="1100" b="1" i="0" u="none" strike="noStrike">
                          <a:solidFill>
                            <a:srgbClr val="008080"/>
                          </a:solidFill>
                          <a:effectLst/>
                          <a:latin typeface="Calibri" panose="020F0502020204030204" pitchFamily="34" charset="0"/>
                        </a:rPr>
                        <a:t>TEC-3</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rtl="0" fontAlgn="ctr"/>
                      <a:r>
                        <a:rPr lang="en-US" sz="1100" b="1" i="0" u="none" strike="noStrike">
                          <a:solidFill>
                            <a:srgbClr val="FFFFFF"/>
                          </a:solidFill>
                          <a:effectLst/>
                          <a:latin typeface="Calibri" panose="020F0502020204030204" pitchFamily="34" charset="0"/>
                        </a:rPr>
                        <a:t>REG-5</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9297"/>
                    </a:solidFill>
                  </a:tcPr>
                </a:tc>
                <a:tc>
                  <a:txBody>
                    <a:bodyPr/>
                    <a:lstStyle/>
                    <a:p>
                      <a:pPr algn="l" fontAlgn="ctr"/>
                      <a:r>
                        <a:rPr lang="en-US" sz="1300" b="0" i="0" u="none" strike="noStrike">
                          <a:solidFill>
                            <a:srgbClr val="000000"/>
                          </a:solidFill>
                          <a:effectLst/>
                          <a:latin typeface="Arial" panose="020B0604020202020204" pitchFamily="34" charset="0"/>
                        </a:rPr>
                        <a:t> </a:t>
                      </a:r>
                    </a:p>
                  </a:txBody>
                  <a:tcPr marL="6715" marR="6715" marT="6715"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extLst>
                  <a:ext uri="{0D108BD9-81ED-4DB2-BD59-A6C34878D82A}">
                    <a16:rowId xmlns:a16="http://schemas.microsoft.com/office/drawing/2014/main" val="379843915"/>
                  </a:ext>
                </a:extLst>
              </a:tr>
              <a:tr h="246161">
                <a:tc>
                  <a:txBody>
                    <a:bodyPr/>
                    <a:lstStyle/>
                    <a:p>
                      <a:pPr algn="ctr" rtl="0" fontAlgn="ctr"/>
                      <a:r>
                        <a:rPr lang="en-US" sz="1100" b="1" i="0" u="none" strike="noStrike">
                          <a:solidFill>
                            <a:srgbClr val="008080"/>
                          </a:solidFill>
                          <a:effectLst/>
                          <a:latin typeface="Calibri" panose="020F0502020204030204" pitchFamily="34" charset="0"/>
                        </a:rPr>
                        <a:t>TEC-4</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rtl="0" fontAlgn="ctr"/>
                      <a:r>
                        <a:rPr lang="en-US" sz="1100" b="1" i="0" u="none" strike="noStrike">
                          <a:solidFill>
                            <a:srgbClr val="FFFFFF"/>
                          </a:solidFill>
                          <a:effectLst/>
                          <a:latin typeface="Calibri" panose="020F0502020204030204" pitchFamily="34" charset="0"/>
                        </a:rPr>
                        <a:t>REG-6</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9297"/>
                    </a:solidFill>
                  </a:tcPr>
                </a:tc>
                <a:tc>
                  <a:txBody>
                    <a:bodyPr/>
                    <a:lstStyle/>
                    <a:p>
                      <a:pPr algn="l" fontAlgn="ctr"/>
                      <a:r>
                        <a:rPr lang="en-US" sz="1300" b="0" i="0" u="none" strike="noStrike">
                          <a:solidFill>
                            <a:srgbClr val="000000"/>
                          </a:solidFill>
                          <a:effectLst/>
                          <a:latin typeface="Arial" panose="020B0604020202020204" pitchFamily="34" charset="0"/>
                        </a:rPr>
                        <a:t> </a:t>
                      </a:r>
                    </a:p>
                  </a:txBody>
                  <a:tcPr marL="6715" marR="6715" marT="6715"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extLst>
                  <a:ext uri="{0D108BD9-81ED-4DB2-BD59-A6C34878D82A}">
                    <a16:rowId xmlns:a16="http://schemas.microsoft.com/office/drawing/2014/main" val="2082794622"/>
                  </a:ext>
                </a:extLst>
              </a:tr>
              <a:tr h="246161">
                <a:tc>
                  <a:txBody>
                    <a:bodyPr/>
                    <a:lstStyle/>
                    <a:p>
                      <a:pPr algn="ctr" rtl="0" fontAlgn="ctr"/>
                      <a:r>
                        <a:rPr lang="en-US" sz="1100" b="1" i="0" u="none" strike="noStrike">
                          <a:solidFill>
                            <a:srgbClr val="008080"/>
                          </a:solidFill>
                          <a:effectLst/>
                          <a:latin typeface="Calibri" panose="020F0502020204030204" pitchFamily="34" charset="0"/>
                        </a:rPr>
                        <a:t>TEC-5</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rtl="0" fontAlgn="ctr"/>
                      <a:r>
                        <a:rPr lang="en-US" sz="1100" b="1" i="0" u="none" strike="noStrike">
                          <a:solidFill>
                            <a:srgbClr val="FFFFFF"/>
                          </a:solidFill>
                          <a:effectLst/>
                          <a:latin typeface="Calibri" panose="020F0502020204030204" pitchFamily="34" charset="0"/>
                        </a:rPr>
                        <a:t>REG-7</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9297"/>
                    </a:solidFill>
                  </a:tcPr>
                </a:tc>
                <a:tc>
                  <a:txBody>
                    <a:bodyPr/>
                    <a:lstStyle/>
                    <a:p>
                      <a:pPr algn="l" fontAlgn="ctr"/>
                      <a:r>
                        <a:rPr lang="en-US" sz="1300" b="0" i="0" u="none" strike="noStrike">
                          <a:solidFill>
                            <a:srgbClr val="000000"/>
                          </a:solidFill>
                          <a:effectLst/>
                          <a:latin typeface="Arial" panose="020B0604020202020204" pitchFamily="34" charset="0"/>
                        </a:rPr>
                        <a:t> </a:t>
                      </a:r>
                    </a:p>
                  </a:txBody>
                  <a:tcPr marL="6715" marR="6715" marT="6715"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extLst>
                  <a:ext uri="{0D108BD9-81ED-4DB2-BD59-A6C34878D82A}">
                    <a16:rowId xmlns:a16="http://schemas.microsoft.com/office/drawing/2014/main" val="3156431929"/>
                  </a:ext>
                </a:extLst>
              </a:tr>
              <a:tr h="246161">
                <a:tc>
                  <a:txBody>
                    <a:bodyPr/>
                    <a:lstStyle/>
                    <a:p>
                      <a:pPr algn="ctr" rtl="0" fontAlgn="ctr"/>
                      <a:r>
                        <a:rPr lang="en-US" sz="1100" b="1" i="0" u="none" strike="noStrike">
                          <a:solidFill>
                            <a:srgbClr val="008080"/>
                          </a:solidFill>
                          <a:effectLst/>
                          <a:latin typeface="Calibri" panose="020F0502020204030204" pitchFamily="34" charset="0"/>
                        </a:rPr>
                        <a:t>TEC-6</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rtl="0" fontAlgn="ctr"/>
                      <a:r>
                        <a:rPr lang="en-US" sz="1100" b="1" i="0" u="none" strike="noStrike">
                          <a:solidFill>
                            <a:srgbClr val="FFFFFF"/>
                          </a:solidFill>
                          <a:effectLst/>
                          <a:latin typeface="Calibri" panose="020F0502020204030204" pitchFamily="34" charset="0"/>
                        </a:rPr>
                        <a:t>REG-8</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9297"/>
                    </a:solidFill>
                  </a:tcPr>
                </a:tc>
                <a:tc>
                  <a:txBody>
                    <a:bodyPr/>
                    <a:lstStyle/>
                    <a:p>
                      <a:pPr algn="l" fontAlgn="ctr"/>
                      <a:r>
                        <a:rPr lang="en-US" sz="1300" b="0" i="0" u="none" strike="noStrike">
                          <a:solidFill>
                            <a:srgbClr val="000000"/>
                          </a:solidFill>
                          <a:effectLst/>
                          <a:latin typeface="Arial" panose="020B0604020202020204" pitchFamily="34" charset="0"/>
                        </a:rPr>
                        <a:t> </a:t>
                      </a:r>
                    </a:p>
                  </a:txBody>
                  <a:tcPr marL="6715" marR="6715" marT="6715"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extLst>
                  <a:ext uri="{0D108BD9-81ED-4DB2-BD59-A6C34878D82A}">
                    <a16:rowId xmlns:a16="http://schemas.microsoft.com/office/drawing/2014/main" val="2748976639"/>
                  </a:ext>
                </a:extLst>
              </a:tr>
              <a:tr h="246161">
                <a:tc>
                  <a:txBody>
                    <a:bodyPr/>
                    <a:lstStyle/>
                    <a:p>
                      <a:pPr algn="ctr" rtl="0" fontAlgn="ctr"/>
                      <a:r>
                        <a:rPr lang="en-US" sz="1100" b="1" i="0" u="none" strike="noStrike">
                          <a:solidFill>
                            <a:srgbClr val="008080"/>
                          </a:solidFill>
                          <a:effectLst/>
                          <a:latin typeface="Calibri" panose="020F0502020204030204" pitchFamily="34" charset="0"/>
                        </a:rPr>
                        <a:t>TEC-7</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rtl="0" fontAlgn="ctr"/>
                      <a:r>
                        <a:rPr lang="en-US" sz="1100" b="1" i="0" u="none" strike="noStrike">
                          <a:solidFill>
                            <a:srgbClr val="FFFFFF"/>
                          </a:solidFill>
                          <a:effectLst/>
                          <a:latin typeface="Calibri" panose="020F0502020204030204" pitchFamily="34" charset="0"/>
                        </a:rPr>
                        <a:t>REG-9</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9297"/>
                    </a:solidFill>
                  </a:tcPr>
                </a:tc>
                <a:tc>
                  <a:txBody>
                    <a:bodyPr/>
                    <a:lstStyle/>
                    <a:p>
                      <a:pPr algn="l" fontAlgn="ctr"/>
                      <a:r>
                        <a:rPr lang="en-US" sz="1300" b="0" i="0" u="none" strike="noStrike">
                          <a:solidFill>
                            <a:srgbClr val="000000"/>
                          </a:solidFill>
                          <a:effectLst/>
                          <a:latin typeface="Arial" panose="020B0604020202020204" pitchFamily="34" charset="0"/>
                        </a:rPr>
                        <a:t> </a:t>
                      </a:r>
                    </a:p>
                  </a:txBody>
                  <a:tcPr marL="6715" marR="6715" marT="6715"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extLst>
                  <a:ext uri="{0D108BD9-81ED-4DB2-BD59-A6C34878D82A}">
                    <a16:rowId xmlns:a16="http://schemas.microsoft.com/office/drawing/2014/main" val="352788544"/>
                  </a:ext>
                </a:extLst>
              </a:tr>
              <a:tr h="246161">
                <a:tc>
                  <a:txBody>
                    <a:bodyPr/>
                    <a:lstStyle/>
                    <a:p>
                      <a:pPr algn="ctr" rtl="0" fontAlgn="ctr"/>
                      <a:r>
                        <a:rPr lang="en-US" sz="1100" b="1" i="0" u="none" strike="noStrike">
                          <a:solidFill>
                            <a:srgbClr val="008080"/>
                          </a:solidFill>
                          <a:effectLst/>
                          <a:latin typeface="Calibri" panose="020F0502020204030204" pitchFamily="34" charset="0"/>
                        </a:rPr>
                        <a:t>TEC-8</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rtl="0" fontAlgn="ctr"/>
                      <a:r>
                        <a:rPr lang="en-US" sz="1100" b="1" i="0" u="none" strike="noStrike">
                          <a:solidFill>
                            <a:srgbClr val="FFFFFF"/>
                          </a:solidFill>
                          <a:effectLst/>
                          <a:latin typeface="Calibri" panose="020F0502020204030204" pitchFamily="34" charset="0"/>
                        </a:rPr>
                        <a:t>REG-10</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9297"/>
                    </a:solidFill>
                  </a:tcPr>
                </a:tc>
                <a:tc>
                  <a:txBody>
                    <a:bodyPr/>
                    <a:lstStyle/>
                    <a:p>
                      <a:pPr algn="l" fontAlgn="ctr"/>
                      <a:r>
                        <a:rPr lang="en-US" sz="1300" b="0" i="0" u="none" strike="noStrike">
                          <a:solidFill>
                            <a:srgbClr val="000000"/>
                          </a:solidFill>
                          <a:effectLst/>
                          <a:latin typeface="Arial" panose="020B0604020202020204" pitchFamily="34" charset="0"/>
                        </a:rPr>
                        <a:t> </a:t>
                      </a:r>
                    </a:p>
                  </a:txBody>
                  <a:tcPr marL="6715" marR="6715" marT="6715"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extLst>
                  <a:ext uri="{0D108BD9-81ED-4DB2-BD59-A6C34878D82A}">
                    <a16:rowId xmlns:a16="http://schemas.microsoft.com/office/drawing/2014/main" val="3361668018"/>
                  </a:ext>
                </a:extLst>
              </a:tr>
              <a:tr h="246161">
                <a:tc>
                  <a:txBody>
                    <a:bodyPr/>
                    <a:lstStyle/>
                    <a:p>
                      <a:pPr algn="ctr" rtl="0" fontAlgn="ctr"/>
                      <a:r>
                        <a:rPr lang="en-US" sz="1100" b="1" i="0" u="none" strike="noStrike">
                          <a:solidFill>
                            <a:srgbClr val="008080"/>
                          </a:solidFill>
                          <a:effectLst/>
                          <a:latin typeface="Calibri" panose="020F0502020204030204" pitchFamily="34" charset="0"/>
                        </a:rPr>
                        <a:t>TEC-9</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rtl="0" fontAlgn="ctr"/>
                      <a:r>
                        <a:rPr lang="en-US" sz="1100" b="1" i="0" u="none" strike="noStrike">
                          <a:solidFill>
                            <a:srgbClr val="FFFFFF"/>
                          </a:solidFill>
                          <a:effectLst/>
                          <a:latin typeface="Calibri" panose="020F0502020204030204" pitchFamily="34" charset="0"/>
                        </a:rPr>
                        <a:t>REG-11</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9297"/>
                    </a:solidFill>
                  </a:tcPr>
                </a:tc>
                <a:tc>
                  <a:txBody>
                    <a:bodyPr/>
                    <a:lstStyle/>
                    <a:p>
                      <a:pPr algn="l" fontAlgn="ctr"/>
                      <a:r>
                        <a:rPr lang="en-US" sz="1300" b="0" i="0" u="none" strike="noStrike">
                          <a:solidFill>
                            <a:srgbClr val="000000"/>
                          </a:solidFill>
                          <a:effectLst/>
                          <a:latin typeface="Arial" panose="020B0604020202020204" pitchFamily="34" charset="0"/>
                        </a:rPr>
                        <a:t> </a:t>
                      </a:r>
                    </a:p>
                  </a:txBody>
                  <a:tcPr marL="6715" marR="6715" marT="6715"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extLst>
                  <a:ext uri="{0D108BD9-81ED-4DB2-BD59-A6C34878D82A}">
                    <a16:rowId xmlns:a16="http://schemas.microsoft.com/office/drawing/2014/main" val="4283053997"/>
                  </a:ext>
                </a:extLst>
              </a:tr>
              <a:tr h="246161">
                <a:tc>
                  <a:txBody>
                    <a:bodyPr/>
                    <a:lstStyle/>
                    <a:p>
                      <a:pPr algn="ctr" rtl="0" fontAlgn="ctr"/>
                      <a:r>
                        <a:rPr lang="en-US" sz="1100" b="1" i="0" u="none" strike="noStrike">
                          <a:solidFill>
                            <a:srgbClr val="008080"/>
                          </a:solidFill>
                          <a:effectLst/>
                          <a:latin typeface="Calibri" panose="020F0502020204030204" pitchFamily="34" charset="0"/>
                        </a:rPr>
                        <a:t>TEC-10</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rtl="0" fontAlgn="ctr"/>
                      <a:r>
                        <a:rPr lang="en-US" sz="1100" b="1" i="0" u="none" strike="noStrike">
                          <a:solidFill>
                            <a:srgbClr val="FFFFFF"/>
                          </a:solidFill>
                          <a:effectLst/>
                          <a:latin typeface="Calibri" panose="020F0502020204030204" pitchFamily="34" charset="0"/>
                        </a:rPr>
                        <a:t>REL-1</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9297"/>
                    </a:solidFill>
                  </a:tcPr>
                </a:tc>
                <a:tc>
                  <a:txBody>
                    <a:bodyPr/>
                    <a:lstStyle/>
                    <a:p>
                      <a:pPr algn="l" fontAlgn="ctr"/>
                      <a:r>
                        <a:rPr lang="en-US" sz="1300" b="0" i="0" u="none" strike="noStrike">
                          <a:solidFill>
                            <a:srgbClr val="000000"/>
                          </a:solidFill>
                          <a:effectLst/>
                          <a:latin typeface="Arial" panose="020B0604020202020204" pitchFamily="34" charset="0"/>
                        </a:rPr>
                        <a:t> </a:t>
                      </a:r>
                    </a:p>
                  </a:txBody>
                  <a:tcPr marL="6715" marR="6715" marT="6715"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extLst>
                  <a:ext uri="{0D108BD9-81ED-4DB2-BD59-A6C34878D82A}">
                    <a16:rowId xmlns:a16="http://schemas.microsoft.com/office/drawing/2014/main" val="910974568"/>
                  </a:ext>
                </a:extLst>
              </a:tr>
              <a:tr h="246161">
                <a:tc>
                  <a:txBody>
                    <a:bodyPr/>
                    <a:lstStyle/>
                    <a:p>
                      <a:pPr algn="ctr" rtl="0" fontAlgn="ctr"/>
                      <a:r>
                        <a:rPr lang="en-US" sz="1100" b="1" i="0" u="none" strike="noStrike">
                          <a:solidFill>
                            <a:srgbClr val="008080"/>
                          </a:solidFill>
                          <a:effectLst/>
                          <a:latin typeface="Calibri" panose="020F0502020204030204" pitchFamily="34" charset="0"/>
                        </a:rPr>
                        <a:t>TEC-11</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rtl="0" fontAlgn="ctr"/>
                      <a:r>
                        <a:rPr lang="en-US" sz="1100" b="1" i="0" u="none" strike="noStrike">
                          <a:solidFill>
                            <a:srgbClr val="FFFFFF"/>
                          </a:solidFill>
                          <a:effectLst/>
                          <a:latin typeface="Calibri" panose="020F0502020204030204" pitchFamily="34" charset="0"/>
                        </a:rPr>
                        <a:t>REL-2</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9297"/>
                    </a:solidFill>
                  </a:tcPr>
                </a:tc>
                <a:tc>
                  <a:txBody>
                    <a:bodyPr/>
                    <a:lstStyle/>
                    <a:p>
                      <a:pPr algn="l" fontAlgn="ctr"/>
                      <a:r>
                        <a:rPr lang="en-US" sz="1300" b="0" i="0" u="none" strike="noStrike">
                          <a:solidFill>
                            <a:srgbClr val="000000"/>
                          </a:solidFill>
                          <a:effectLst/>
                          <a:latin typeface="Arial" panose="020B0604020202020204" pitchFamily="34" charset="0"/>
                        </a:rPr>
                        <a:t> </a:t>
                      </a:r>
                    </a:p>
                  </a:txBody>
                  <a:tcPr marL="6715" marR="6715" marT="6715"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a:noFill/>
                    </a:lnB>
                  </a:tcPr>
                </a:tc>
                <a:extLst>
                  <a:ext uri="{0D108BD9-81ED-4DB2-BD59-A6C34878D82A}">
                    <a16:rowId xmlns:a16="http://schemas.microsoft.com/office/drawing/2014/main" val="1556426734"/>
                  </a:ext>
                </a:extLst>
              </a:tr>
              <a:tr h="223083">
                <a:tc>
                  <a:txBody>
                    <a:bodyPr/>
                    <a:lstStyle/>
                    <a:p>
                      <a:pPr algn="ctr" rtl="0" fontAlgn="ctr"/>
                      <a:r>
                        <a:rPr lang="en-US" sz="1100" b="1" i="0" u="none" strike="noStrike">
                          <a:solidFill>
                            <a:srgbClr val="008080"/>
                          </a:solidFill>
                          <a:effectLst/>
                          <a:latin typeface="Calibri" panose="020F0502020204030204" pitchFamily="34" charset="0"/>
                        </a:rPr>
                        <a:t>TEC-12</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rtl="0" fontAlgn="ctr"/>
                      <a:r>
                        <a:rPr lang="en-US" sz="1100" b="1" i="0" u="none" strike="noStrike">
                          <a:solidFill>
                            <a:srgbClr val="FFFFFF"/>
                          </a:solidFill>
                          <a:effectLst/>
                          <a:latin typeface="Calibri" panose="020F0502020204030204" pitchFamily="34" charset="0"/>
                        </a:rPr>
                        <a:t>SEC-2</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9297"/>
                    </a:solidFill>
                  </a:tcPr>
                </a:tc>
                <a:tc>
                  <a:txBody>
                    <a:bodyPr/>
                    <a:lstStyle/>
                    <a:p>
                      <a:pPr algn="ctr" rtl="0" fontAlgn="ctr"/>
                      <a:r>
                        <a:rPr lang="en-US" sz="1100" b="1" i="0" u="none" strike="noStrike">
                          <a:solidFill>
                            <a:srgbClr val="7F6000"/>
                          </a:solidFill>
                          <a:effectLst/>
                          <a:latin typeface="Calibri" panose="020F0502020204030204" pitchFamily="34" charset="0"/>
                        </a:rPr>
                        <a:t>SEC-1</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AF18"/>
                    </a:solidFill>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6715" marR="6715" marT="6715"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7732891"/>
                  </a:ext>
                </a:extLst>
              </a:tr>
              <a:tr h="223083">
                <a:tc>
                  <a:txBody>
                    <a:bodyPr/>
                    <a:lstStyle/>
                    <a:p>
                      <a:pPr algn="ctr" rtl="0" fontAlgn="ctr"/>
                      <a:r>
                        <a:rPr lang="en-US" sz="1100" b="1" i="0" u="none" strike="noStrike">
                          <a:solidFill>
                            <a:srgbClr val="008080"/>
                          </a:solidFill>
                          <a:effectLst/>
                          <a:latin typeface="Calibri" panose="020F0502020204030204" pitchFamily="34" charset="0"/>
                        </a:rPr>
                        <a:t>TEC-14</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algn="ctr" rtl="0" fontAlgn="ctr"/>
                      <a:r>
                        <a:rPr lang="en-US" sz="1100" b="1" i="0" u="none" strike="noStrike">
                          <a:solidFill>
                            <a:srgbClr val="FFFFFF"/>
                          </a:solidFill>
                          <a:effectLst/>
                          <a:latin typeface="Calibri" panose="020F0502020204030204" pitchFamily="34" charset="0"/>
                        </a:rPr>
                        <a:t>TEC-13</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9297"/>
                    </a:solidFill>
                  </a:tcPr>
                </a:tc>
                <a:tc>
                  <a:txBody>
                    <a:bodyPr/>
                    <a:lstStyle/>
                    <a:p>
                      <a:pPr algn="ctr" rtl="0" fontAlgn="ctr"/>
                      <a:r>
                        <a:rPr lang="en-US" sz="1100" b="1" i="0" u="none" strike="noStrike">
                          <a:solidFill>
                            <a:srgbClr val="7F6000"/>
                          </a:solidFill>
                          <a:effectLst/>
                          <a:latin typeface="Calibri" panose="020F0502020204030204" pitchFamily="34" charset="0"/>
                        </a:rPr>
                        <a:t>TEC-15</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AF18"/>
                    </a:solidFill>
                  </a:tcPr>
                </a:tc>
                <a:tc>
                  <a:txBody>
                    <a:bodyPr/>
                    <a:lstStyle/>
                    <a:p>
                      <a:pPr algn="ctr" rtl="0" fontAlgn="ctr"/>
                      <a:r>
                        <a:rPr lang="en-US" sz="1100" b="1" i="0" u="none" strike="noStrike">
                          <a:solidFill>
                            <a:srgbClr val="FFFFFF"/>
                          </a:solidFill>
                          <a:effectLst/>
                          <a:latin typeface="Calibri" panose="020F0502020204030204" pitchFamily="34" charset="0"/>
                        </a:rPr>
                        <a:t>TEC-16</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2C26"/>
                    </a:solidFill>
                  </a:tcPr>
                </a:tc>
                <a:tc>
                  <a:txBody>
                    <a:bodyPr/>
                    <a:lstStyle/>
                    <a:p>
                      <a:pPr algn="ctr" rtl="0" fontAlgn="ctr"/>
                      <a:r>
                        <a:rPr lang="en-US" sz="1100" b="1" i="0" u="none" strike="noStrike">
                          <a:solidFill>
                            <a:srgbClr val="FFFFFF"/>
                          </a:solidFill>
                          <a:effectLst/>
                          <a:latin typeface="Calibri" panose="020F0502020204030204" pitchFamily="34" charset="0"/>
                        </a:rPr>
                        <a:t>REG-12</a:t>
                      </a:r>
                    </a:p>
                  </a:txBody>
                  <a:tcPr marL="6715" marR="6715" marT="67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6856"/>
                    </a:solidFill>
                  </a:tcPr>
                </a:tc>
                <a:extLst>
                  <a:ext uri="{0D108BD9-81ED-4DB2-BD59-A6C34878D82A}">
                    <a16:rowId xmlns:a16="http://schemas.microsoft.com/office/drawing/2014/main" val="2875897525"/>
                  </a:ext>
                </a:extLst>
              </a:tr>
            </a:tbl>
          </a:graphicData>
        </a:graphic>
      </p:graphicFrame>
      <p:sp>
        <p:nvSpPr>
          <p:cNvPr id="2" name="Title 1">
            <a:extLst>
              <a:ext uri="{FF2B5EF4-FFF2-40B4-BE49-F238E27FC236}">
                <a16:creationId xmlns:a16="http://schemas.microsoft.com/office/drawing/2014/main" id="{A2AB923C-E184-CE4D-AC40-0C0DF3EEE502}"/>
              </a:ext>
            </a:extLst>
          </p:cNvPr>
          <p:cNvSpPr>
            <a:spLocks noGrp="1"/>
          </p:cNvSpPr>
          <p:nvPr>
            <p:ph type="title"/>
          </p:nvPr>
        </p:nvSpPr>
        <p:spPr/>
        <p:txBody>
          <a:bodyPr/>
          <a:lstStyle/>
          <a:p>
            <a:r>
              <a:rPr lang="en-US"/>
              <a:t>7.2.1 Final Requirements Assessment</a:t>
            </a:r>
          </a:p>
        </p:txBody>
      </p:sp>
      <p:sp>
        <p:nvSpPr>
          <p:cNvPr id="3" name="Slide Number Placeholder 2">
            <a:extLst>
              <a:ext uri="{FF2B5EF4-FFF2-40B4-BE49-F238E27FC236}">
                <a16:creationId xmlns:a16="http://schemas.microsoft.com/office/drawing/2014/main" id="{9A4B33CB-8AF5-2BB5-D6F5-FAA67306769A}"/>
              </a:ext>
            </a:extLst>
          </p:cNvPr>
          <p:cNvSpPr>
            <a:spLocks noGrp="1"/>
          </p:cNvSpPr>
          <p:nvPr>
            <p:ph type="sldNum" sz="quarter" idx="12"/>
          </p:nvPr>
        </p:nvSpPr>
        <p:spPr/>
        <p:txBody>
          <a:bodyPr/>
          <a:lstStyle/>
          <a:p>
            <a:fld id="{330EA680-D336-4FF7-8B7A-9848BB0A1C32}" type="slidenum">
              <a:rPr lang="en-US" smtClean="0"/>
              <a:t>42</a:t>
            </a:fld>
            <a:endParaRPr lang="en-US"/>
          </a:p>
        </p:txBody>
      </p:sp>
      <p:graphicFrame>
        <p:nvGraphicFramePr>
          <p:cNvPr id="10" name="Table 9">
            <a:extLst>
              <a:ext uri="{FF2B5EF4-FFF2-40B4-BE49-F238E27FC236}">
                <a16:creationId xmlns:a16="http://schemas.microsoft.com/office/drawing/2014/main" id="{D0A85A5C-CE04-B8AB-F9DE-0F0F1CF4EB8E}"/>
              </a:ext>
            </a:extLst>
          </p:cNvPr>
          <p:cNvGraphicFramePr>
            <a:graphicFrameLocks noGrp="1"/>
          </p:cNvGraphicFramePr>
          <p:nvPr>
            <p:extLst>
              <p:ext uri="{D42A27DB-BD31-4B8C-83A1-F6EECF244321}">
                <p14:modId xmlns:p14="http://schemas.microsoft.com/office/powerpoint/2010/main" val="609322879"/>
              </p:ext>
            </p:extLst>
          </p:nvPr>
        </p:nvGraphicFramePr>
        <p:xfrm>
          <a:off x="5476837" y="2068752"/>
          <a:ext cx="6086489" cy="3308349"/>
        </p:xfrm>
        <a:graphic>
          <a:graphicData uri="http://schemas.openxmlformats.org/drawingml/2006/table">
            <a:tbl>
              <a:tblPr firstRow="1" firstCol="1" bandRow="1"/>
              <a:tblGrid>
                <a:gridCol w="837136">
                  <a:extLst>
                    <a:ext uri="{9D8B030D-6E8A-4147-A177-3AD203B41FA5}">
                      <a16:colId xmlns:a16="http://schemas.microsoft.com/office/drawing/2014/main" val="4102285941"/>
                    </a:ext>
                  </a:extLst>
                </a:gridCol>
                <a:gridCol w="5249353">
                  <a:extLst>
                    <a:ext uri="{9D8B030D-6E8A-4147-A177-3AD203B41FA5}">
                      <a16:colId xmlns:a16="http://schemas.microsoft.com/office/drawing/2014/main" val="763374089"/>
                    </a:ext>
                  </a:extLst>
                </a:gridCol>
              </a:tblGrid>
              <a:tr h="611075">
                <a:tc>
                  <a:txBody>
                    <a:bodyPr/>
                    <a:lstStyle/>
                    <a:p>
                      <a:pPr marL="0" marR="0" algn="ctr">
                        <a:lnSpc>
                          <a:spcPct val="107000"/>
                        </a:lnSpc>
                        <a:spcBef>
                          <a:spcPts val="0"/>
                        </a:spcBef>
                        <a:spcAft>
                          <a:spcPts val="0"/>
                        </a:spcAft>
                      </a:pPr>
                      <a:r>
                        <a:rPr lang="en-US" sz="3200">
                          <a:effectLst/>
                          <a:latin typeface="+mn-lt"/>
                          <a:ea typeface="Times New Roman" panose="02020603050405020304" pitchFamily="18" charset="0"/>
                          <a:cs typeface="Arial" panose="020B0604020202020204" pitchFamily="34" charset="0"/>
                        </a:rPr>
                        <a:t>21</a:t>
                      </a: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9D08E"/>
                    </a:solidFill>
                  </a:tcPr>
                </a:tc>
                <a:tc>
                  <a:txBody>
                    <a:bodyPr/>
                    <a:lstStyle/>
                    <a:p>
                      <a:pPr marL="0" marR="0" algn="ctr">
                        <a:lnSpc>
                          <a:spcPct val="107000"/>
                        </a:lnSpc>
                        <a:spcBef>
                          <a:spcPts val="0"/>
                        </a:spcBef>
                        <a:spcAft>
                          <a:spcPts val="0"/>
                        </a:spcAft>
                      </a:pPr>
                      <a:r>
                        <a:rPr lang="en-US" sz="1800" b="1" u="sng">
                          <a:solidFill>
                            <a:schemeClr val="bg1"/>
                          </a:solidFill>
                          <a:effectLst/>
                          <a:latin typeface="Calibri" panose="020F0502020204030204" pitchFamily="34" charset="0"/>
                          <a:ea typeface="Times New Roman" panose="02020603050405020304" pitchFamily="18" charset="0"/>
                          <a:cs typeface="Arial" panose="020B0604020202020204" pitchFamily="34" charset="0"/>
                        </a:rPr>
                        <a:t>MTA Analysis Tool Framework requirements met</a:t>
                      </a:r>
                      <a:endParaRPr lang="en-US" sz="28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52C25"/>
                    </a:solidFill>
                  </a:tcPr>
                </a:tc>
                <a:extLst>
                  <a:ext uri="{0D108BD9-81ED-4DB2-BD59-A6C34878D82A}">
                    <a16:rowId xmlns:a16="http://schemas.microsoft.com/office/drawing/2014/main" val="1998316657"/>
                  </a:ext>
                </a:extLst>
              </a:tr>
              <a:tr h="737562">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mn-lt"/>
                          <a:ea typeface="Times New Roman" panose="02020603050405020304" pitchFamily="18" charset="0"/>
                          <a:cs typeface="Arial" panose="020B0604020202020204" pitchFamily="34" charset="0"/>
                        </a:rPr>
                        <a:t>20</a:t>
                      </a: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9297"/>
                    </a:solidFill>
                  </a:tcPr>
                </a:tc>
                <a:tc>
                  <a:txBody>
                    <a:bodyPr/>
                    <a:lstStyle/>
                    <a:p>
                      <a:pPr marL="0" marR="0" algn="ctr">
                        <a:lnSpc>
                          <a:spcPct val="107000"/>
                        </a:lnSpc>
                        <a:spcBef>
                          <a:spcPts val="0"/>
                        </a:spcBef>
                        <a:spcAft>
                          <a:spcPts val="0"/>
                        </a:spcAft>
                      </a:pPr>
                      <a:r>
                        <a:rPr lang="en-US" sz="1800" b="1" u="sng">
                          <a:solidFill>
                            <a:schemeClr val="bg1"/>
                          </a:solidFill>
                          <a:effectLst/>
                          <a:latin typeface="Calibri" panose="020F0502020204030204" pitchFamily="34" charset="0"/>
                          <a:ea typeface="Times New Roman" panose="02020603050405020304" pitchFamily="18" charset="0"/>
                          <a:cs typeface="Arial" panose="020B0604020202020204" pitchFamily="34" charset="0"/>
                        </a:rPr>
                        <a:t>MTA Analysis Tool Software Design requirements</a:t>
                      </a:r>
                      <a:endParaRPr lang="en-US" sz="28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52C25"/>
                    </a:solidFill>
                  </a:tcPr>
                </a:tc>
                <a:extLst>
                  <a:ext uri="{0D108BD9-81ED-4DB2-BD59-A6C34878D82A}">
                    <a16:rowId xmlns:a16="http://schemas.microsoft.com/office/drawing/2014/main" val="1671524730"/>
                  </a:ext>
                </a:extLst>
              </a:tr>
              <a:tr h="737562">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mn-lt"/>
                          <a:ea typeface="Times New Roman" panose="02020603050405020304" pitchFamily="18" charset="0"/>
                          <a:cs typeface="Arial" panose="020B0604020202020204" pitchFamily="34" charset="0"/>
                        </a:rPr>
                        <a:t>2</a:t>
                      </a: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AF18"/>
                    </a:solidFill>
                  </a:tcPr>
                </a:tc>
                <a:tc>
                  <a:txBody>
                    <a:bodyPr/>
                    <a:lstStyle/>
                    <a:p>
                      <a:pPr marL="0" marR="0" algn="ctr">
                        <a:lnSpc>
                          <a:spcPct val="107000"/>
                        </a:lnSpc>
                        <a:spcBef>
                          <a:spcPts val="0"/>
                        </a:spcBef>
                        <a:spcAft>
                          <a:spcPts val="0"/>
                        </a:spcAft>
                      </a:pPr>
                      <a:r>
                        <a:rPr lang="en-US" sz="1800" b="1" u="sng">
                          <a:solidFill>
                            <a:schemeClr val="bg1"/>
                          </a:solidFill>
                          <a:effectLst/>
                          <a:latin typeface="Calibri" panose="020F0502020204030204" pitchFamily="34" charset="0"/>
                          <a:ea typeface="Times New Roman" panose="02020603050405020304" pitchFamily="18" charset="0"/>
                          <a:cs typeface="Arial" panose="020B0604020202020204" pitchFamily="34" charset="0"/>
                        </a:rPr>
                        <a:t>MTA Analysis Tool Software Design requirements under further consideration</a:t>
                      </a:r>
                      <a:endParaRPr lang="en-US" sz="28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52C25"/>
                    </a:solidFill>
                  </a:tcPr>
                </a:tc>
                <a:extLst>
                  <a:ext uri="{0D108BD9-81ED-4DB2-BD59-A6C34878D82A}">
                    <a16:rowId xmlns:a16="http://schemas.microsoft.com/office/drawing/2014/main" val="1369156136"/>
                  </a:ext>
                </a:extLst>
              </a:tr>
              <a:tr h="611075">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mn-lt"/>
                          <a:ea typeface="Times New Roman" panose="02020603050405020304" pitchFamily="18" charset="0"/>
                          <a:cs typeface="Arial" panose="020B0604020202020204" pitchFamily="34" charset="0"/>
                        </a:rPr>
                        <a:t>1</a:t>
                      </a: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92C26"/>
                    </a:solidFill>
                  </a:tcPr>
                </a:tc>
                <a:tc>
                  <a:txBody>
                    <a:bodyPr/>
                    <a:lstStyle/>
                    <a:p>
                      <a:pPr marL="0" marR="0" algn="ctr">
                        <a:lnSpc>
                          <a:spcPct val="107000"/>
                        </a:lnSpc>
                        <a:spcBef>
                          <a:spcPts val="0"/>
                        </a:spcBef>
                        <a:spcAft>
                          <a:spcPts val="0"/>
                        </a:spcAft>
                      </a:pPr>
                      <a:r>
                        <a:rPr lang="en-US" sz="1800" b="1" u="sng">
                          <a:solidFill>
                            <a:schemeClr val="bg1"/>
                          </a:solidFill>
                          <a:effectLst/>
                          <a:latin typeface="Calibri" panose="020F0502020204030204" pitchFamily="34" charset="0"/>
                          <a:ea typeface="Times New Roman" panose="02020603050405020304" pitchFamily="18" charset="0"/>
                          <a:cs typeface="Arial" panose="020B0604020202020204" pitchFamily="34" charset="0"/>
                        </a:rPr>
                        <a:t>Out of Scope – Geo data</a:t>
                      </a:r>
                      <a:endParaRPr lang="en-US" sz="28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52C25"/>
                    </a:solidFill>
                  </a:tcPr>
                </a:tc>
                <a:extLst>
                  <a:ext uri="{0D108BD9-81ED-4DB2-BD59-A6C34878D82A}">
                    <a16:rowId xmlns:a16="http://schemas.microsoft.com/office/drawing/2014/main" val="3887471412"/>
                  </a:ext>
                </a:extLst>
              </a:tr>
              <a:tr h="611075">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mn-lt"/>
                          <a:ea typeface="Times New Roman" panose="02020603050405020304" pitchFamily="18" charset="0"/>
                          <a:cs typeface="Arial" panose="020B0604020202020204" pitchFamily="34" charset="0"/>
                        </a:rPr>
                        <a:t>1</a:t>
                      </a: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6856"/>
                    </a:solidFill>
                  </a:tcPr>
                </a:tc>
                <a:tc>
                  <a:txBody>
                    <a:bodyPr/>
                    <a:lstStyle/>
                    <a:p>
                      <a:pPr marL="0" marR="0" algn="ctr">
                        <a:lnSpc>
                          <a:spcPct val="107000"/>
                        </a:lnSpc>
                        <a:spcBef>
                          <a:spcPts val="0"/>
                        </a:spcBef>
                        <a:spcAft>
                          <a:spcPts val="0"/>
                        </a:spcAft>
                      </a:pPr>
                      <a:r>
                        <a:rPr lang="en-US" sz="1800" b="1" u="sng">
                          <a:solidFill>
                            <a:schemeClr val="bg1"/>
                          </a:solidFill>
                          <a:effectLst/>
                          <a:latin typeface="Calibri" panose="020F0502020204030204" pitchFamily="34" charset="0"/>
                          <a:ea typeface="Times New Roman" panose="02020603050405020304" pitchFamily="18" charset="0"/>
                          <a:cs typeface="Arial" panose="020B0604020202020204" pitchFamily="34" charset="0"/>
                        </a:rPr>
                        <a:t>Additional requirement captured</a:t>
                      </a:r>
                      <a:endParaRPr lang="en-US" sz="28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52C25"/>
                    </a:solidFill>
                  </a:tcPr>
                </a:tc>
                <a:extLst>
                  <a:ext uri="{0D108BD9-81ED-4DB2-BD59-A6C34878D82A}">
                    <a16:rowId xmlns:a16="http://schemas.microsoft.com/office/drawing/2014/main" val="925453699"/>
                  </a:ext>
                </a:extLst>
              </a:tr>
            </a:tbl>
          </a:graphicData>
        </a:graphic>
      </p:graphicFrame>
      <p:sp>
        <p:nvSpPr>
          <p:cNvPr id="4" name="TextBox 3">
            <a:extLst>
              <a:ext uri="{FF2B5EF4-FFF2-40B4-BE49-F238E27FC236}">
                <a16:creationId xmlns:a16="http://schemas.microsoft.com/office/drawing/2014/main" id="{29DDEC11-C576-D432-0E40-BE8E5851D10D}"/>
              </a:ext>
            </a:extLst>
          </p:cNvPr>
          <p:cNvSpPr txBox="1"/>
          <p:nvPr/>
        </p:nvSpPr>
        <p:spPr>
          <a:xfrm>
            <a:off x="11377246" y="1027906"/>
            <a:ext cx="5004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C000"/>
                </a:solidFill>
                <a:latin typeface="Calibri" panose="020F0502020204030204"/>
                <a:ea typeface="Calibri"/>
                <a:cs typeface="Calibri"/>
              </a:rPr>
              <a:t>RC</a:t>
            </a:r>
            <a:endParaRPr kumimoji="0" lang="en-US" sz="1800" b="0" i="0" u="none" strike="noStrike" kern="1200" cap="none" spc="0" normalizeH="0" baseline="0" noProof="0">
              <a:ln>
                <a:noFill/>
              </a:ln>
              <a:solidFill>
                <a:srgbClr val="FFC000">
                  <a:lumMod val="75000"/>
                </a:srgbClr>
              </a:solidFill>
              <a:effectLst/>
              <a:uLnTx/>
              <a:uFillTx/>
              <a:latin typeface="Calibri" panose="020F0502020204030204"/>
              <a:ea typeface="Calibri"/>
              <a:cs typeface="Calibri"/>
            </a:endParaRPr>
          </a:p>
        </p:txBody>
      </p:sp>
      <p:sp>
        <p:nvSpPr>
          <p:cNvPr id="5" name="Rectangle 4">
            <a:extLst>
              <a:ext uri="{FF2B5EF4-FFF2-40B4-BE49-F238E27FC236}">
                <a16:creationId xmlns:a16="http://schemas.microsoft.com/office/drawing/2014/main" id="{BE298E93-9729-EA66-8B22-49AF735931F1}"/>
              </a:ext>
            </a:extLst>
          </p:cNvPr>
          <p:cNvSpPr/>
          <p:nvPr/>
        </p:nvSpPr>
        <p:spPr>
          <a:xfrm rot="17555783">
            <a:off x="-334351" y="3970282"/>
            <a:ext cx="4094165" cy="603892"/>
          </a:xfrm>
          <a:prstGeom prst="rect">
            <a:avLst/>
          </a:prstGeom>
          <a:solidFill>
            <a:schemeClr val="bg1">
              <a:alpha val="56000"/>
            </a:schemeClr>
          </a:solidFill>
          <a:ln w="38100">
            <a:solidFill>
              <a:schemeClr val="accent6">
                <a:alpha val="6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1" u="none" strike="noStrike" kern="1200" cap="none" spc="0" normalizeH="0" baseline="0" noProof="0">
                <a:ln>
                  <a:noFill/>
                </a:ln>
                <a:solidFill>
                  <a:srgbClr val="6E814C"/>
                </a:solidFill>
                <a:effectLst/>
                <a:uLnTx/>
                <a:uFillTx/>
                <a:latin typeface="Calibri" panose="020F0502020204030204"/>
                <a:ea typeface="+mn-ea"/>
                <a:cs typeface="+mn-cs"/>
              </a:rPr>
              <a:t>Framework </a:t>
            </a:r>
            <a:r>
              <a:rPr kumimoji="0" lang="en-US" sz="4400" b="1" i="1" u="none" strike="noStrike" kern="1200" cap="none" spc="0" normalizeH="0" baseline="0" noProof="0" err="1">
                <a:ln>
                  <a:noFill/>
                </a:ln>
                <a:solidFill>
                  <a:srgbClr val="6E814C"/>
                </a:solidFill>
                <a:effectLst/>
                <a:uLnTx/>
                <a:uFillTx/>
                <a:latin typeface="Calibri" panose="020F0502020204030204"/>
                <a:ea typeface="+mn-ea"/>
                <a:cs typeface="+mn-cs"/>
              </a:rPr>
              <a:t>Reqs</a:t>
            </a:r>
            <a:endParaRPr kumimoji="0" lang="en-US" sz="4400" b="1" i="1" u="none" strike="noStrike" kern="1200" cap="none" spc="0" normalizeH="0" baseline="0" noProof="0">
              <a:ln>
                <a:noFill/>
              </a:ln>
              <a:solidFill>
                <a:srgbClr val="6E814C"/>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602C5E9A-0FD0-0CEF-10B5-E6900C3EFAFE}"/>
              </a:ext>
            </a:extLst>
          </p:cNvPr>
          <p:cNvSpPr/>
          <p:nvPr/>
        </p:nvSpPr>
        <p:spPr>
          <a:xfrm rot="17638814">
            <a:off x="1776936" y="3970282"/>
            <a:ext cx="4094165" cy="603892"/>
          </a:xfrm>
          <a:prstGeom prst="rect">
            <a:avLst/>
          </a:prstGeom>
          <a:solidFill>
            <a:schemeClr val="bg1">
              <a:alpha val="56000"/>
            </a:schemeClr>
          </a:solidFill>
          <a:ln w="38100">
            <a:solidFill>
              <a:schemeClr val="accent1">
                <a:alpha val="6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1" u="none" strike="noStrike" kern="1200" cap="none" spc="0" normalizeH="0" baseline="0" noProof="0">
                <a:ln>
                  <a:noFill/>
                </a:ln>
                <a:solidFill>
                  <a:schemeClr val="accent1">
                    <a:lumMod val="50000"/>
                  </a:schemeClr>
                </a:solidFill>
                <a:effectLst/>
                <a:uLnTx/>
                <a:uFillTx/>
                <a:latin typeface="Calibri" panose="020F0502020204030204"/>
                <a:ea typeface="+mn-ea"/>
                <a:cs typeface="+mn-cs"/>
              </a:rPr>
              <a:t>Software </a:t>
            </a:r>
            <a:r>
              <a:rPr kumimoji="0" lang="en-US" sz="4400" b="1" i="1" u="none" strike="noStrike" kern="1200" cap="none" spc="0" normalizeH="0" baseline="0" noProof="0" err="1">
                <a:ln>
                  <a:noFill/>
                </a:ln>
                <a:solidFill>
                  <a:schemeClr val="accent1">
                    <a:lumMod val="50000"/>
                  </a:schemeClr>
                </a:solidFill>
                <a:effectLst/>
                <a:uLnTx/>
                <a:uFillTx/>
                <a:latin typeface="Calibri" panose="020F0502020204030204"/>
                <a:ea typeface="+mn-ea"/>
                <a:cs typeface="+mn-cs"/>
              </a:rPr>
              <a:t>Reqs</a:t>
            </a:r>
            <a:endParaRPr kumimoji="0" lang="en-US" sz="4400" b="1" i="1" u="none" strike="noStrike" kern="1200" cap="none" spc="0" normalizeH="0" baseline="0" noProof="0">
              <a:ln>
                <a:noFill/>
              </a:ln>
              <a:solidFill>
                <a:schemeClr val="accent1">
                  <a:lumMod val="50000"/>
                </a:scheme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64830EB-8573-750B-8464-E33EFADB6933}"/>
              </a:ext>
            </a:extLst>
          </p:cNvPr>
          <p:cNvSpPr txBox="1"/>
          <p:nvPr/>
        </p:nvSpPr>
        <p:spPr>
          <a:xfrm>
            <a:off x="1399884" y="5673220"/>
            <a:ext cx="1260716" cy="847604"/>
          </a:xfrm>
          <a:prstGeom prst="rect">
            <a:avLst/>
          </a:prstGeom>
          <a:solidFill>
            <a:srgbClr val="1E231E">
              <a:alpha val="52000"/>
            </a:srgbClr>
          </a:solidFill>
        </p:spPr>
        <p:txBody>
          <a:bodyPr wrap="square">
            <a:spAutoFit/>
          </a:bodyPr>
          <a:lstStyle/>
          <a:p>
            <a:pPr marL="0" marR="0" algn="ctr">
              <a:lnSpc>
                <a:spcPct val="107000"/>
              </a:lnSpc>
              <a:spcBef>
                <a:spcPts val="0"/>
              </a:spcBef>
              <a:spcAft>
                <a:spcPts val="0"/>
              </a:spcAft>
            </a:pPr>
            <a:r>
              <a:rPr lang="en-US" sz="4800" b="1">
                <a:solidFill>
                  <a:schemeClr val="accent6">
                    <a:lumMod val="20000"/>
                    <a:lumOff val="80000"/>
                  </a:schemeClr>
                </a:solidFill>
                <a:effectLst/>
                <a:latin typeface="+mn-lt"/>
                <a:ea typeface="Times New Roman" panose="02020603050405020304" pitchFamily="18" charset="0"/>
                <a:cs typeface="Arial" panose="020B0604020202020204" pitchFamily="34" charset="0"/>
              </a:rPr>
              <a:t>21</a:t>
            </a:r>
          </a:p>
        </p:txBody>
      </p:sp>
      <p:sp>
        <p:nvSpPr>
          <p:cNvPr id="9" name="TextBox 8">
            <a:extLst>
              <a:ext uri="{FF2B5EF4-FFF2-40B4-BE49-F238E27FC236}">
                <a16:creationId xmlns:a16="http://schemas.microsoft.com/office/drawing/2014/main" id="{A6B6F64A-6A47-09BF-EB13-EA6881178D40}"/>
              </a:ext>
            </a:extLst>
          </p:cNvPr>
          <p:cNvSpPr txBox="1"/>
          <p:nvPr/>
        </p:nvSpPr>
        <p:spPr>
          <a:xfrm>
            <a:off x="3600794" y="5673220"/>
            <a:ext cx="1260716" cy="847604"/>
          </a:xfrm>
          <a:prstGeom prst="rect">
            <a:avLst/>
          </a:prstGeom>
          <a:solidFill>
            <a:srgbClr val="1E231E">
              <a:alpha val="52000"/>
            </a:srgbClr>
          </a:solidFill>
        </p:spPr>
        <p:txBody>
          <a:bodyPr wrap="square">
            <a:spAutoFit/>
          </a:bodyPr>
          <a:lstStyle/>
          <a:p>
            <a:pPr marL="0" marR="0" algn="ctr">
              <a:lnSpc>
                <a:spcPct val="107000"/>
              </a:lnSpc>
              <a:spcBef>
                <a:spcPts val="0"/>
              </a:spcBef>
              <a:spcAft>
                <a:spcPts val="0"/>
              </a:spcAft>
            </a:pPr>
            <a:r>
              <a:rPr lang="en-US" sz="4800" b="1">
                <a:solidFill>
                  <a:schemeClr val="accent5">
                    <a:lumMod val="20000"/>
                    <a:lumOff val="80000"/>
                  </a:schemeClr>
                </a:solidFill>
                <a:effectLst/>
                <a:latin typeface="+mn-lt"/>
                <a:ea typeface="Times New Roman" panose="02020603050405020304" pitchFamily="18" charset="0"/>
                <a:cs typeface="Arial" panose="020B0604020202020204" pitchFamily="34" charset="0"/>
              </a:rPr>
              <a:t>20</a:t>
            </a:r>
          </a:p>
        </p:txBody>
      </p:sp>
    </p:spTree>
    <p:extLst>
      <p:ext uri="{BB962C8B-B14F-4D97-AF65-F5344CB8AC3E}">
        <p14:creationId xmlns:p14="http://schemas.microsoft.com/office/powerpoint/2010/main" val="862578452"/>
      </p:ext>
    </p:extLst>
  </p:cSld>
  <p:clrMapOvr>
    <a:masterClrMapping/>
  </p:clrMapOvr>
  <mc:AlternateContent xmlns:mc="http://schemas.openxmlformats.org/markup-compatibility/2006" xmlns:p14="http://schemas.microsoft.com/office/powerpoint/2010/main">
    <mc:Choice Requires="p14">
      <p:transition spd="slow" p14:dur="2000" advTm="52962"/>
    </mc:Choice>
    <mc:Fallback xmlns="">
      <p:transition spd="slow" advTm="52962"/>
    </mc:Fallback>
  </mc:AlternateContent>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3D092-F4AE-9322-ACF6-303B8410B997}"/>
              </a:ext>
            </a:extLst>
          </p:cNvPr>
          <p:cNvSpPr>
            <a:spLocks noGrp="1"/>
          </p:cNvSpPr>
          <p:nvPr>
            <p:ph type="title"/>
          </p:nvPr>
        </p:nvSpPr>
        <p:spPr>
          <a:xfrm>
            <a:off x="514350" y="365125"/>
            <a:ext cx="10839450" cy="1325563"/>
          </a:xfrm>
        </p:spPr>
        <p:txBody>
          <a:bodyPr>
            <a:normAutofit/>
          </a:bodyPr>
          <a:lstStyle/>
          <a:p>
            <a:r>
              <a:rPr lang="en-US" sz="4000"/>
              <a:t>7.2.2 DoDAF Viewpoint Solution Synthesis Overview</a:t>
            </a:r>
          </a:p>
        </p:txBody>
      </p:sp>
      <p:sp>
        <p:nvSpPr>
          <p:cNvPr id="3" name="Rectangle 2">
            <a:extLst>
              <a:ext uri="{FF2B5EF4-FFF2-40B4-BE49-F238E27FC236}">
                <a16:creationId xmlns:a16="http://schemas.microsoft.com/office/drawing/2014/main" id="{5EE5767F-3379-32C8-0734-BF640D8467CB}"/>
              </a:ext>
            </a:extLst>
          </p:cNvPr>
          <p:cNvSpPr/>
          <p:nvPr/>
        </p:nvSpPr>
        <p:spPr>
          <a:xfrm>
            <a:off x="825674" y="2329385"/>
            <a:ext cx="2944662" cy="448000"/>
          </a:xfrm>
          <a:prstGeom prst="rect">
            <a:avLst/>
          </a:prstGeom>
          <a:solidFill>
            <a:schemeClr val="accent6">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ICDs</a:t>
            </a:r>
          </a:p>
        </p:txBody>
      </p:sp>
      <p:sp>
        <p:nvSpPr>
          <p:cNvPr id="4" name="Rectangle 3">
            <a:extLst>
              <a:ext uri="{FF2B5EF4-FFF2-40B4-BE49-F238E27FC236}">
                <a16:creationId xmlns:a16="http://schemas.microsoft.com/office/drawing/2014/main" id="{DFA1444E-9E4C-ABC3-DDD3-2F2A2865F2E3}"/>
              </a:ext>
            </a:extLst>
          </p:cNvPr>
          <p:cNvSpPr/>
          <p:nvPr/>
        </p:nvSpPr>
        <p:spPr>
          <a:xfrm>
            <a:off x="5268239" y="2329386"/>
            <a:ext cx="2756775" cy="447999"/>
          </a:xfrm>
          <a:prstGeom prst="rect">
            <a:avLst/>
          </a:prstGeom>
          <a:solidFill>
            <a:schemeClr val="accent6">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MTA Tool</a:t>
            </a:r>
          </a:p>
        </p:txBody>
      </p:sp>
      <p:sp>
        <p:nvSpPr>
          <p:cNvPr id="5" name="Rectangle 4">
            <a:extLst>
              <a:ext uri="{FF2B5EF4-FFF2-40B4-BE49-F238E27FC236}">
                <a16:creationId xmlns:a16="http://schemas.microsoft.com/office/drawing/2014/main" id="{20FC6540-F04A-0CBA-53DC-8D7E81B4A90E}"/>
              </a:ext>
            </a:extLst>
          </p:cNvPr>
          <p:cNvSpPr/>
          <p:nvPr/>
        </p:nvSpPr>
        <p:spPr>
          <a:xfrm>
            <a:off x="9522916" y="2311085"/>
            <a:ext cx="1525041" cy="496344"/>
          </a:xfrm>
          <a:prstGeom prst="rect">
            <a:avLst/>
          </a:prstGeom>
          <a:solidFill>
            <a:schemeClr val="accent6">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DoDAF Views</a:t>
            </a:r>
          </a:p>
        </p:txBody>
      </p:sp>
      <p:cxnSp>
        <p:nvCxnSpPr>
          <p:cNvPr id="7" name="Straight Arrow Connector 6">
            <a:extLst>
              <a:ext uri="{FF2B5EF4-FFF2-40B4-BE49-F238E27FC236}">
                <a16:creationId xmlns:a16="http://schemas.microsoft.com/office/drawing/2014/main" id="{2552279F-E7D1-E564-4158-551BEB6768AB}"/>
              </a:ext>
            </a:extLst>
          </p:cNvPr>
          <p:cNvCxnSpPr>
            <a:cxnSpLocks/>
            <a:stCxn id="3" idx="3"/>
            <a:endCxn id="4" idx="1"/>
          </p:cNvCxnSpPr>
          <p:nvPr/>
        </p:nvCxnSpPr>
        <p:spPr>
          <a:xfrm>
            <a:off x="3770336" y="2553385"/>
            <a:ext cx="1497903" cy="1"/>
          </a:xfrm>
          <a:prstGeom prst="straightConnector1">
            <a:avLst/>
          </a:prstGeom>
          <a:ln w="57150">
            <a:solidFill>
              <a:srgbClr val="9A802D"/>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6D3E4E5-AF7A-501B-4225-82F300EB4CFD}"/>
              </a:ext>
            </a:extLst>
          </p:cNvPr>
          <p:cNvCxnSpPr>
            <a:cxnSpLocks/>
            <a:stCxn id="4" idx="3"/>
            <a:endCxn id="5" idx="1"/>
          </p:cNvCxnSpPr>
          <p:nvPr/>
        </p:nvCxnSpPr>
        <p:spPr>
          <a:xfrm>
            <a:off x="8025014" y="2553386"/>
            <a:ext cx="1497902" cy="5871"/>
          </a:xfrm>
          <a:prstGeom prst="straightConnector1">
            <a:avLst/>
          </a:prstGeom>
          <a:ln w="57150">
            <a:solidFill>
              <a:srgbClr val="9A802D"/>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Table 28">
            <a:extLst>
              <a:ext uri="{FF2B5EF4-FFF2-40B4-BE49-F238E27FC236}">
                <a16:creationId xmlns:a16="http://schemas.microsoft.com/office/drawing/2014/main" id="{B24AC52A-F7BE-CB9B-BBCC-9ADD448A3BFB}"/>
              </a:ext>
            </a:extLst>
          </p:cNvPr>
          <p:cNvGraphicFramePr>
            <a:graphicFrameLocks noGrp="1"/>
          </p:cNvGraphicFramePr>
          <p:nvPr>
            <p:extLst>
              <p:ext uri="{D42A27DB-BD31-4B8C-83A1-F6EECF244321}">
                <p14:modId xmlns:p14="http://schemas.microsoft.com/office/powerpoint/2010/main" val="7553479"/>
              </p:ext>
            </p:extLst>
          </p:nvPr>
        </p:nvGraphicFramePr>
        <p:xfrm>
          <a:off x="9522915" y="3402646"/>
          <a:ext cx="1525041" cy="1861075"/>
        </p:xfrm>
        <a:graphic>
          <a:graphicData uri="http://schemas.openxmlformats.org/drawingml/2006/table">
            <a:tbl>
              <a:tblPr>
                <a:tableStyleId>{5C22544A-7EE6-4342-B048-85BDC9FD1C3A}</a:tableStyleId>
              </a:tblPr>
              <a:tblGrid>
                <a:gridCol w="1525041">
                  <a:extLst>
                    <a:ext uri="{9D8B030D-6E8A-4147-A177-3AD203B41FA5}">
                      <a16:colId xmlns:a16="http://schemas.microsoft.com/office/drawing/2014/main" val="2017720484"/>
                    </a:ext>
                  </a:extLst>
                </a:gridCol>
              </a:tblGrid>
              <a:tr h="374600">
                <a:tc>
                  <a:txBody>
                    <a:bodyPr/>
                    <a:lstStyle/>
                    <a:p>
                      <a:pPr algn="ctr" fontAlgn="b"/>
                      <a:r>
                        <a:rPr lang="en-US" sz="1800" b="1" u="none" strike="noStrike">
                          <a:solidFill>
                            <a:schemeClr val="bg1"/>
                          </a:solidFill>
                          <a:effectLst/>
                          <a:latin typeface="Segoe UI" panose="020B0502040204020203" pitchFamily="34" charset="0"/>
                          <a:cs typeface="Segoe UI" panose="020B0502040204020203" pitchFamily="34" charset="0"/>
                        </a:rPr>
                        <a:t>View Product</a:t>
                      </a:r>
                      <a:endParaRPr lang="en-US" sz="1800" b="1" i="0" u="none" strike="noStrike">
                        <a:solidFill>
                          <a:schemeClr val="bg1"/>
                        </a:solidFill>
                        <a:effectLst/>
                        <a:latin typeface="Segoe UI" panose="020B0502040204020203" pitchFamily="34" charset="0"/>
                        <a:cs typeface="Segoe UI" panose="020B0502040204020203" pitchFamily="34" charset="0"/>
                      </a:endParaRPr>
                    </a:p>
                  </a:txBody>
                  <a:tcPr marL="9289" marR="9289" marT="9289" marB="0" anchor="ctr">
                    <a:solidFill>
                      <a:schemeClr val="bg2">
                        <a:lumMod val="10000"/>
                      </a:schemeClr>
                    </a:solidFill>
                  </a:tcPr>
                </a:tc>
                <a:extLst>
                  <a:ext uri="{0D108BD9-81ED-4DB2-BD59-A6C34878D82A}">
                    <a16:rowId xmlns:a16="http://schemas.microsoft.com/office/drawing/2014/main" val="3050238465"/>
                  </a:ext>
                </a:extLst>
              </a:tr>
              <a:tr h="481622">
                <a:tc>
                  <a:txBody>
                    <a:bodyPr/>
                    <a:lstStyle/>
                    <a:p>
                      <a:pPr algn="ctr" fontAlgn="b"/>
                      <a:r>
                        <a:rPr lang="en-US" sz="1400" b="1" u="none" strike="noStrike">
                          <a:effectLst/>
                          <a:latin typeface="Segoe UI" panose="020B0502040204020203" pitchFamily="34" charset="0"/>
                          <a:cs typeface="Segoe UI" panose="020B0502040204020203" pitchFamily="34" charset="0"/>
                        </a:rPr>
                        <a:t>SV-2</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9289" marR="9289" marT="9289" marB="0" anchor="ctr">
                    <a:solidFill>
                      <a:srgbClr val="EAB200"/>
                    </a:solidFill>
                  </a:tcPr>
                </a:tc>
                <a:extLst>
                  <a:ext uri="{0D108BD9-81ED-4DB2-BD59-A6C34878D82A}">
                    <a16:rowId xmlns:a16="http://schemas.microsoft.com/office/drawing/2014/main" val="3524304222"/>
                  </a:ext>
                </a:extLst>
              </a:tr>
              <a:tr h="497519">
                <a:tc>
                  <a:txBody>
                    <a:bodyPr/>
                    <a:lstStyle/>
                    <a:p>
                      <a:pPr algn="ctr" fontAlgn="b"/>
                      <a:r>
                        <a:rPr lang="en-US" sz="1400" b="1" u="none" strike="noStrike">
                          <a:effectLst/>
                          <a:latin typeface="Segoe UI" panose="020B0502040204020203" pitchFamily="34" charset="0"/>
                          <a:cs typeface="Segoe UI" panose="020B0502040204020203" pitchFamily="34" charset="0"/>
                        </a:rPr>
                        <a:t>SV-4</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9289" marR="9289" marT="9289" marB="0" anchor="ctr">
                    <a:solidFill>
                      <a:srgbClr val="EAB200"/>
                    </a:solidFill>
                  </a:tcPr>
                </a:tc>
                <a:extLst>
                  <a:ext uri="{0D108BD9-81ED-4DB2-BD59-A6C34878D82A}">
                    <a16:rowId xmlns:a16="http://schemas.microsoft.com/office/drawing/2014/main" val="1204204444"/>
                  </a:ext>
                </a:extLst>
              </a:tr>
              <a:tr h="507334">
                <a:tc>
                  <a:txBody>
                    <a:bodyPr/>
                    <a:lstStyle/>
                    <a:p>
                      <a:pPr algn="ctr" fontAlgn="b"/>
                      <a:r>
                        <a:rPr lang="en-US" sz="1400" b="1" u="none" strike="noStrike">
                          <a:effectLst/>
                          <a:latin typeface="Segoe UI" panose="020B0502040204020203" pitchFamily="34" charset="0"/>
                          <a:cs typeface="Segoe UI" panose="020B0502040204020203" pitchFamily="34" charset="0"/>
                        </a:rPr>
                        <a:t>SV-6</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9289" marR="9289" marT="9289" marB="0" anchor="ctr">
                    <a:solidFill>
                      <a:srgbClr val="EAB200"/>
                    </a:solidFill>
                  </a:tcPr>
                </a:tc>
                <a:extLst>
                  <a:ext uri="{0D108BD9-81ED-4DB2-BD59-A6C34878D82A}">
                    <a16:rowId xmlns:a16="http://schemas.microsoft.com/office/drawing/2014/main" val="1066641653"/>
                  </a:ext>
                </a:extLst>
              </a:tr>
            </a:tbl>
          </a:graphicData>
        </a:graphic>
      </p:graphicFrame>
      <p:sp>
        <p:nvSpPr>
          <p:cNvPr id="33" name="Rectangle 32">
            <a:extLst>
              <a:ext uri="{FF2B5EF4-FFF2-40B4-BE49-F238E27FC236}">
                <a16:creationId xmlns:a16="http://schemas.microsoft.com/office/drawing/2014/main" id="{7CD751A7-EBB0-9CAF-BA81-1EF0A1963C96}"/>
              </a:ext>
            </a:extLst>
          </p:cNvPr>
          <p:cNvSpPr/>
          <p:nvPr/>
        </p:nvSpPr>
        <p:spPr>
          <a:xfrm>
            <a:off x="5268755" y="3401056"/>
            <a:ext cx="2756772" cy="1909612"/>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t>Information Capture</a:t>
            </a:r>
          </a:p>
          <a:p>
            <a:pPr marL="285750" indent="-285750">
              <a:buFont typeface="Arial" panose="020B0604020202020204" pitchFamily="34" charset="0"/>
              <a:buChar char="•"/>
            </a:pPr>
            <a:r>
              <a:rPr lang="en-US"/>
              <a:t>Information Translation</a:t>
            </a:r>
          </a:p>
          <a:p>
            <a:pPr marL="285750" indent="-285750">
              <a:buFont typeface="Arial" panose="020B0604020202020204" pitchFamily="34" charset="0"/>
              <a:buChar char="•"/>
            </a:pPr>
            <a:r>
              <a:rPr lang="en-US"/>
              <a:t>System Capture </a:t>
            </a:r>
          </a:p>
          <a:p>
            <a:pPr marL="285750" indent="-285750">
              <a:buFont typeface="Arial" panose="020B0604020202020204" pitchFamily="34" charset="0"/>
              <a:buChar char="•"/>
            </a:pPr>
            <a:r>
              <a:rPr lang="en-US"/>
              <a:t>View Generation</a:t>
            </a:r>
          </a:p>
          <a:p>
            <a:pPr algn="ctr"/>
            <a:endParaRPr lang="en-US"/>
          </a:p>
        </p:txBody>
      </p:sp>
      <p:sp>
        <p:nvSpPr>
          <p:cNvPr id="39" name="Rectangle 38">
            <a:extLst>
              <a:ext uri="{FF2B5EF4-FFF2-40B4-BE49-F238E27FC236}">
                <a16:creationId xmlns:a16="http://schemas.microsoft.com/office/drawing/2014/main" id="{4C2BDA8E-72B7-0D31-7A14-B4EEB631AE8A}"/>
              </a:ext>
            </a:extLst>
          </p:cNvPr>
          <p:cNvSpPr/>
          <p:nvPr/>
        </p:nvSpPr>
        <p:spPr>
          <a:xfrm>
            <a:off x="825672" y="3376003"/>
            <a:ext cx="2944662" cy="1909614"/>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a:t>Initial Capabilities Documents</a:t>
            </a:r>
          </a:p>
          <a:p>
            <a:pPr marL="285750" indent="-285750">
              <a:buFont typeface="Arial" panose="020B0604020202020204" pitchFamily="34" charset="0"/>
              <a:buChar char="•"/>
            </a:pPr>
            <a:r>
              <a:rPr lang="en-US" sz="1600"/>
              <a:t>System Design Documents</a:t>
            </a:r>
          </a:p>
          <a:p>
            <a:pPr marL="285750" indent="-285750">
              <a:buFont typeface="Arial" panose="020B0604020202020204" pitchFamily="34" charset="0"/>
              <a:buChar char="•"/>
            </a:pPr>
            <a:r>
              <a:rPr lang="en-US" sz="1600"/>
              <a:t>Scenario Information</a:t>
            </a:r>
          </a:p>
          <a:p>
            <a:pPr algn="ctr"/>
            <a:endParaRPr lang="en-US"/>
          </a:p>
        </p:txBody>
      </p:sp>
      <p:sp>
        <p:nvSpPr>
          <p:cNvPr id="41" name="Rectangle: Rounded Corners 40">
            <a:extLst>
              <a:ext uri="{FF2B5EF4-FFF2-40B4-BE49-F238E27FC236}">
                <a16:creationId xmlns:a16="http://schemas.microsoft.com/office/drawing/2014/main" id="{E553C5E4-6250-4FC0-C09B-87A3BAC71C9D}"/>
              </a:ext>
            </a:extLst>
          </p:cNvPr>
          <p:cNvSpPr/>
          <p:nvPr/>
        </p:nvSpPr>
        <p:spPr>
          <a:xfrm>
            <a:off x="825672" y="2740779"/>
            <a:ext cx="2944662" cy="712765"/>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t>PROVIDES</a:t>
            </a:r>
          </a:p>
        </p:txBody>
      </p:sp>
      <p:sp>
        <p:nvSpPr>
          <p:cNvPr id="43" name="Rectangle: Rounded Corners 42">
            <a:extLst>
              <a:ext uri="{FF2B5EF4-FFF2-40B4-BE49-F238E27FC236}">
                <a16:creationId xmlns:a16="http://schemas.microsoft.com/office/drawing/2014/main" id="{104CAC2D-B31E-0E9A-FE81-58C8F17C9119}"/>
              </a:ext>
            </a:extLst>
          </p:cNvPr>
          <p:cNvSpPr/>
          <p:nvPr/>
        </p:nvSpPr>
        <p:spPr>
          <a:xfrm>
            <a:off x="5268756" y="2740779"/>
            <a:ext cx="2756772" cy="712765"/>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t>DOES</a:t>
            </a:r>
          </a:p>
        </p:txBody>
      </p:sp>
      <p:sp>
        <p:nvSpPr>
          <p:cNvPr id="44" name="Rectangle: Rounded Corners 43">
            <a:extLst>
              <a:ext uri="{FF2B5EF4-FFF2-40B4-BE49-F238E27FC236}">
                <a16:creationId xmlns:a16="http://schemas.microsoft.com/office/drawing/2014/main" id="{F72E2747-8A08-A4C9-CB67-63CA163FFA81}"/>
              </a:ext>
            </a:extLst>
          </p:cNvPr>
          <p:cNvSpPr/>
          <p:nvPr/>
        </p:nvSpPr>
        <p:spPr>
          <a:xfrm>
            <a:off x="9522914" y="2740779"/>
            <a:ext cx="1525042" cy="712765"/>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t>ARE</a:t>
            </a:r>
          </a:p>
        </p:txBody>
      </p:sp>
      <p:sp>
        <p:nvSpPr>
          <p:cNvPr id="45" name="Rectangle: Rounded Corners 44">
            <a:extLst>
              <a:ext uri="{FF2B5EF4-FFF2-40B4-BE49-F238E27FC236}">
                <a16:creationId xmlns:a16="http://schemas.microsoft.com/office/drawing/2014/main" id="{1BABF770-D649-B2A6-3401-968ED9F794F3}"/>
              </a:ext>
            </a:extLst>
          </p:cNvPr>
          <p:cNvSpPr/>
          <p:nvPr/>
        </p:nvSpPr>
        <p:spPr>
          <a:xfrm>
            <a:off x="610121" y="1925576"/>
            <a:ext cx="3375764" cy="4513302"/>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639ED317-1905-B1CD-8E95-2BF449F6F7E6}"/>
              </a:ext>
            </a:extLst>
          </p:cNvPr>
          <p:cNvSpPr/>
          <p:nvPr/>
        </p:nvSpPr>
        <p:spPr>
          <a:xfrm>
            <a:off x="4958744" y="1900525"/>
            <a:ext cx="3375764" cy="4513302"/>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B5DD56B1-2E9D-4AB1-0262-7B03292B5121}"/>
              </a:ext>
            </a:extLst>
          </p:cNvPr>
          <p:cNvSpPr/>
          <p:nvPr/>
        </p:nvSpPr>
        <p:spPr>
          <a:xfrm>
            <a:off x="9186537" y="1906548"/>
            <a:ext cx="2197800" cy="4513302"/>
          </a:xfrm>
          <a:prstGeom prst="round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FAA98339-88D4-6A2E-0AA5-4D18FD05CE86}"/>
              </a:ext>
            </a:extLst>
          </p:cNvPr>
          <p:cNvSpPr>
            <a:spLocks noGrp="1"/>
          </p:cNvSpPr>
          <p:nvPr>
            <p:ph type="sldNum" sz="quarter" idx="12"/>
          </p:nvPr>
        </p:nvSpPr>
        <p:spPr>
          <a:xfrm>
            <a:off x="9307367" y="6413827"/>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7980681-BE1E-B4B6-32FB-65496E611566}"/>
              </a:ext>
            </a:extLst>
          </p:cNvPr>
          <p:cNvSpPr txBox="1"/>
          <p:nvPr/>
        </p:nvSpPr>
        <p:spPr>
          <a:xfrm>
            <a:off x="11462950" y="1027906"/>
            <a:ext cx="4718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C000"/>
                </a:solidFill>
                <a:latin typeface="Calibri" panose="020F0502020204030204"/>
                <a:ea typeface="Calibri"/>
                <a:cs typeface="Calibri"/>
              </a:rPr>
              <a:t>RC</a:t>
            </a:r>
            <a:endParaRPr kumimoji="0" lang="en-US" sz="1800" b="0" i="0" u="none" strike="noStrike" kern="1200" cap="none" spc="0" normalizeH="0" baseline="0" noProof="0">
              <a:ln>
                <a:noFill/>
              </a:ln>
              <a:solidFill>
                <a:srgbClr val="FFC000">
                  <a:lumMod val="75000"/>
                </a:srgbClr>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845520995"/>
      </p:ext>
    </p:extLst>
  </p:cSld>
  <p:clrMapOvr>
    <a:masterClrMapping/>
  </p:clrMapOvr>
  <mc:AlternateContent xmlns:mc="http://schemas.openxmlformats.org/markup-compatibility/2006" xmlns:p14="http://schemas.microsoft.com/office/powerpoint/2010/main">
    <mc:Choice Requires="p14">
      <p:transition spd="slow" p14:dur="2000" advTm="51413"/>
    </mc:Choice>
    <mc:Fallback xmlns="">
      <p:transition spd="slow" advTm="51413"/>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3C03AD3-07A2-A50E-F656-E49074EEB6C7}"/>
              </a:ext>
            </a:extLst>
          </p:cNvPr>
          <p:cNvSpPr/>
          <p:nvPr/>
        </p:nvSpPr>
        <p:spPr>
          <a:xfrm>
            <a:off x="56626" y="1463613"/>
            <a:ext cx="12135374" cy="4809368"/>
          </a:xfrm>
          <a:prstGeom prst="rect">
            <a:avLst/>
          </a:prstGeom>
          <a:solidFill>
            <a:schemeClr val="tx1">
              <a:lumMod val="85000"/>
              <a:lumOff val="15000"/>
              <a:alpha val="7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B2756D-3600-8B40-C7F1-19F51F10DDA8}"/>
              </a:ext>
            </a:extLst>
          </p:cNvPr>
          <p:cNvSpPr>
            <a:spLocks noGrp="1"/>
          </p:cNvSpPr>
          <p:nvPr>
            <p:ph type="title"/>
          </p:nvPr>
        </p:nvSpPr>
        <p:spPr/>
        <p:txBody>
          <a:bodyPr/>
          <a:lstStyle/>
          <a:p>
            <a:r>
              <a:rPr lang="en-US"/>
              <a:t>7.2.3 MTA Tool Internal Block Diagram</a:t>
            </a:r>
          </a:p>
        </p:txBody>
      </p:sp>
      <p:pic>
        <p:nvPicPr>
          <p:cNvPr id="4" name="Picture 3">
            <a:extLst>
              <a:ext uri="{FF2B5EF4-FFF2-40B4-BE49-F238E27FC236}">
                <a16:creationId xmlns:a16="http://schemas.microsoft.com/office/drawing/2014/main" id="{EA957C65-1549-BC64-BFA8-5057C6337DFB}"/>
              </a:ext>
            </a:extLst>
          </p:cNvPr>
          <p:cNvPicPr>
            <a:picLocks noChangeAspect="1"/>
          </p:cNvPicPr>
          <p:nvPr/>
        </p:nvPicPr>
        <p:blipFill>
          <a:blip r:embed="rId2"/>
          <a:stretch>
            <a:fillRect/>
          </a:stretch>
        </p:blipFill>
        <p:spPr>
          <a:xfrm>
            <a:off x="205049" y="1870082"/>
            <a:ext cx="11781901" cy="33407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ABA4C299-A9F4-C698-2C9C-E571F3C9FABA}"/>
              </a:ext>
            </a:extLst>
          </p:cNvPr>
          <p:cNvSpPr txBox="1"/>
          <p:nvPr/>
        </p:nvSpPr>
        <p:spPr>
          <a:xfrm>
            <a:off x="7841325" y="2097157"/>
            <a:ext cx="4294048" cy="1323439"/>
          </a:xfrm>
          <a:prstGeom prst="wedgeRectCallout">
            <a:avLst>
              <a:gd name="adj1" fmla="val -67777"/>
              <a:gd name="adj2" fmla="val 59000"/>
            </a:avLst>
          </a:prstGeom>
          <a:solidFill>
            <a:srgbClr val="252C25"/>
          </a:solidFill>
          <a:ln w="25400">
            <a:solidFill>
              <a:srgbClr val="4B563C"/>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sz="2000">
                <a:solidFill>
                  <a:schemeClr val="accent4"/>
                </a:solidFill>
                <a:latin typeface="Calibri" panose="020F0502020204030204"/>
              </a:defRPr>
            </a:lvl1pPr>
          </a:lstStyle>
          <a:p>
            <a:r>
              <a:rPr lang="en-US"/>
              <a:t>Through Leveraging the Rapid modeling tool Tom Sawyer and Python, we capture the main necessary components that capture functionality .</a:t>
            </a:r>
          </a:p>
        </p:txBody>
      </p:sp>
      <p:sp>
        <p:nvSpPr>
          <p:cNvPr id="6" name="Slide Number Placeholder 3">
            <a:extLst>
              <a:ext uri="{FF2B5EF4-FFF2-40B4-BE49-F238E27FC236}">
                <a16:creationId xmlns:a16="http://schemas.microsoft.com/office/drawing/2014/main" id="{AF9E3846-D4BB-FBA6-24E4-C39BB62FC761}"/>
              </a:ext>
            </a:extLst>
          </p:cNvPr>
          <p:cNvSpPr>
            <a:spLocks noGrp="1"/>
          </p:cNvSpPr>
          <p:nvPr>
            <p:ph type="sldNum" sz="quarter" idx="12"/>
          </p:nvPr>
        </p:nvSpPr>
        <p:spPr>
          <a:xfrm>
            <a:off x="9307367" y="6413827"/>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8F4D4795-70BD-4EA6-49A0-59C462D0AB79}"/>
              </a:ext>
            </a:extLst>
          </p:cNvPr>
          <p:cNvSpPr txBox="1"/>
          <p:nvPr/>
        </p:nvSpPr>
        <p:spPr>
          <a:xfrm>
            <a:off x="11377246" y="1027906"/>
            <a:ext cx="5004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C000"/>
                </a:solidFill>
                <a:latin typeface="Calibri" panose="020F0502020204030204"/>
                <a:ea typeface="Calibri"/>
                <a:cs typeface="Calibri"/>
              </a:rPr>
              <a:t>RC</a:t>
            </a:r>
            <a:endParaRPr kumimoji="0" lang="en-US" sz="1800" b="0" i="0" u="none" strike="noStrike" kern="1200" cap="none" spc="0" normalizeH="0" baseline="0" noProof="0">
              <a:ln>
                <a:noFill/>
              </a:ln>
              <a:solidFill>
                <a:srgbClr val="FFC000">
                  <a:lumMod val="75000"/>
                </a:srgbClr>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2945124787"/>
      </p:ext>
    </p:extLst>
  </p:cSld>
  <p:clrMapOvr>
    <a:masterClrMapping/>
  </p:clrMapOvr>
  <mc:AlternateContent xmlns:mc="http://schemas.openxmlformats.org/markup-compatibility/2006" xmlns:p14="http://schemas.microsoft.com/office/powerpoint/2010/main">
    <mc:Choice Requires="p14">
      <p:transition spd="slow" p14:dur="2000" advTm="44705"/>
    </mc:Choice>
    <mc:Fallback xmlns="">
      <p:transition spd="slow" advTm="44705"/>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791BCE58-6DC1-2434-4A87-F600023EBDA5}"/>
              </a:ext>
            </a:extLst>
          </p:cNvPr>
          <p:cNvSpPr/>
          <p:nvPr/>
        </p:nvSpPr>
        <p:spPr>
          <a:xfrm rot="5400000">
            <a:off x="1510234" y="2640640"/>
            <a:ext cx="5295263" cy="2476491"/>
          </a:xfrm>
          <a:prstGeom prst="triangle">
            <a:avLst/>
          </a:prstGeom>
          <a:noFill/>
          <a:ln w="57150">
            <a:solidFill>
              <a:srgbClr val="4B563C"/>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FDDC61EE-7C35-EAFE-5B10-A375EC4493FC}"/>
              </a:ext>
            </a:extLst>
          </p:cNvPr>
          <p:cNvSpPr/>
          <p:nvPr/>
        </p:nvSpPr>
        <p:spPr>
          <a:xfrm rot="5400000">
            <a:off x="6361385" y="2640640"/>
            <a:ext cx="5295263" cy="2476491"/>
          </a:xfrm>
          <a:prstGeom prst="triangle">
            <a:avLst/>
          </a:prstGeom>
          <a:noFill/>
          <a:ln w="57150">
            <a:solidFill>
              <a:srgbClr val="4B563C"/>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E9A1F95A-1CAB-E81C-034A-0EE8AE219025}"/>
              </a:ext>
            </a:extLst>
          </p:cNvPr>
          <p:cNvSpPr>
            <a:spLocks noGrp="1"/>
          </p:cNvSpPr>
          <p:nvPr>
            <p:ph type="title"/>
          </p:nvPr>
        </p:nvSpPr>
        <p:spPr>
          <a:xfrm>
            <a:off x="3257550" y="365126"/>
            <a:ext cx="5066663" cy="677094"/>
          </a:xfrm>
          <a:solidFill>
            <a:schemeClr val="tx1">
              <a:alpha val="42000"/>
            </a:schemeClr>
          </a:solidFill>
          <a:ln>
            <a:solidFill>
              <a:schemeClr val="bg1"/>
            </a:solidFill>
            <a:prstDash val="dash"/>
          </a:ln>
        </p:spPr>
        <p:txBody>
          <a:bodyPr vert="horz" lIns="91440" tIns="45720" rIns="91440" bIns="45720" rtlCol="0" anchor="ctr">
            <a:normAutofit fontScale="90000"/>
          </a:bodyPr>
          <a:lstStyle/>
          <a:p>
            <a:pPr algn="ctr"/>
            <a:r>
              <a:rPr lang="en-US" sz="4000">
                <a:solidFill>
                  <a:srgbClr val="BFB27D"/>
                </a:solidFill>
              </a:rPr>
              <a:t>7.2.4 Rapid Modeling Tool </a:t>
            </a:r>
            <a:endParaRPr lang="en-US"/>
          </a:p>
        </p:txBody>
      </p:sp>
      <p:sp>
        <p:nvSpPr>
          <p:cNvPr id="43" name="Rectangle 42">
            <a:extLst>
              <a:ext uri="{FF2B5EF4-FFF2-40B4-BE49-F238E27FC236}">
                <a16:creationId xmlns:a16="http://schemas.microsoft.com/office/drawing/2014/main" id="{DCA43A79-70A3-A39C-D710-48862BC0D4F9}"/>
              </a:ext>
            </a:extLst>
          </p:cNvPr>
          <p:cNvSpPr/>
          <p:nvPr/>
        </p:nvSpPr>
        <p:spPr>
          <a:xfrm>
            <a:off x="8973649" y="1256205"/>
            <a:ext cx="3112333" cy="5184606"/>
          </a:xfrm>
          <a:prstGeom prst="rect">
            <a:avLst/>
          </a:prstGeom>
          <a:solidFill>
            <a:schemeClr val="tx1">
              <a:lumMod val="85000"/>
              <a:lumOff val="15000"/>
              <a:alpha val="72000"/>
            </a:schemeClr>
          </a:solidFill>
          <a:ln>
            <a:solidFill>
              <a:srgbClr val="FF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6720D669-31F9-B719-5093-CBDA82CEDD91}"/>
              </a:ext>
            </a:extLst>
          </p:cNvPr>
          <p:cNvSpPr/>
          <p:nvPr/>
        </p:nvSpPr>
        <p:spPr>
          <a:xfrm>
            <a:off x="200884" y="1256206"/>
            <a:ext cx="3489307" cy="5184605"/>
          </a:xfrm>
          <a:prstGeom prst="rect">
            <a:avLst/>
          </a:prstGeom>
          <a:solidFill>
            <a:schemeClr val="tx1">
              <a:lumMod val="85000"/>
              <a:lumOff val="15000"/>
              <a:alpha val="72000"/>
            </a:schemeClr>
          </a:solidFill>
          <a:ln>
            <a:solidFill>
              <a:srgbClr val="7092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a:blip r:embed="rId4"/>
          <a:stretch>
            <a:fillRect/>
          </a:stretch>
        </p:blipFill>
        <p:spPr>
          <a:xfrm>
            <a:off x="336716" y="1984249"/>
            <a:ext cx="3260188" cy="1733558"/>
          </a:xfrm>
          <a:prstGeom prst="rect">
            <a:avLst/>
          </a:prstGeom>
          <a:ln>
            <a:solidFill>
              <a:srgbClr val="709297"/>
            </a:solidFill>
          </a:ln>
        </p:spPr>
      </p:pic>
      <p:pic>
        <p:nvPicPr>
          <p:cNvPr id="36" name="Picture 35">
            <a:extLst>
              <a:ext uri="{FF2B5EF4-FFF2-40B4-BE49-F238E27FC236}">
                <a16:creationId xmlns:a16="http://schemas.microsoft.com/office/drawing/2014/main" id="{0215F582-250A-5578-FE54-20F6A198DF88}"/>
              </a:ext>
            </a:extLst>
          </p:cNvPr>
          <p:cNvPicPr>
            <a:picLocks noChangeAspect="1"/>
          </p:cNvPicPr>
          <p:nvPr/>
        </p:nvPicPr>
        <p:blipFill>
          <a:blip r:embed="rId5"/>
          <a:stretch>
            <a:fillRect/>
          </a:stretch>
        </p:blipFill>
        <p:spPr>
          <a:xfrm>
            <a:off x="336716" y="3804406"/>
            <a:ext cx="3260188" cy="2476491"/>
          </a:xfrm>
          <a:prstGeom prst="rect">
            <a:avLst/>
          </a:prstGeom>
          <a:ln>
            <a:solidFill>
              <a:srgbClr val="709297"/>
            </a:solidFill>
          </a:ln>
        </p:spPr>
      </p:pic>
      <p:grpSp>
        <p:nvGrpSpPr>
          <p:cNvPr id="12" name="Group 11">
            <a:extLst>
              <a:ext uri="{FF2B5EF4-FFF2-40B4-BE49-F238E27FC236}">
                <a16:creationId xmlns:a16="http://schemas.microsoft.com/office/drawing/2014/main" id="{2681CE51-DEF6-43CD-9114-E97716D47FB0}"/>
              </a:ext>
            </a:extLst>
          </p:cNvPr>
          <p:cNvGrpSpPr/>
          <p:nvPr/>
        </p:nvGrpSpPr>
        <p:grpSpPr>
          <a:xfrm>
            <a:off x="1556143" y="577103"/>
            <a:ext cx="672643" cy="871720"/>
            <a:chOff x="1140374" y="534413"/>
            <a:chExt cx="721933" cy="843380"/>
          </a:xfrm>
        </p:grpSpPr>
        <p:sp>
          <p:nvSpPr>
            <p:cNvPr id="5" name="Flowchart: Display 4">
              <a:extLst>
                <a:ext uri="{FF2B5EF4-FFF2-40B4-BE49-F238E27FC236}">
                  <a16:creationId xmlns:a16="http://schemas.microsoft.com/office/drawing/2014/main" id="{BCDBA4F2-4A07-6BD0-79DC-259082CB843A}"/>
                </a:ext>
              </a:extLst>
            </p:cNvPr>
            <p:cNvSpPr/>
            <p:nvPr/>
          </p:nvSpPr>
          <p:spPr>
            <a:xfrm rot="16200000">
              <a:off x="1079651" y="595136"/>
              <a:ext cx="843380" cy="721933"/>
            </a:xfrm>
            <a:prstGeom prst="flowChartDisplay">
              <a:avLst/>
            </a:prstGeom>
            <a:solidFill>
              <a:srgbClr val="314469"/>
            </a:solidFill>
            <a:ln>
              <a:solidFill>
                <a:srgbClr val="7092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0" name="Flowchart: Display 9">
              <a:extLst>
                <a:ext uri="{FF2B5EF4-FFF2-40B4-BE49-F238E27FC236}">
                  <a16:creationId xmlns:a16="http://schemas.microsoft.com/office/drawing/2014/main" id="{DFD181FB-D9BA-F642-842E-E7CCDB306B22}"/>
                </a:ext>
              </a:extLst>
            </p:cNvPr>
            <p:cNvSpPr/>
            <p:nvPr/>
          </p:nvSpPr>
          <p:spPr>
            <a:xfrm rot="16200000">
              <a:off x="1152837" y="657781"/>
              <a:ext cx="697007" cy="596639"/>
            </a:xfrm>
            <a:prstGeom prst="flowChartDisplay">
              <a:avLst/>
            </a:prstGeom>
            <a:solidFill>
              <a:srgbClr val="709297"/>
            </a:solidFill>
            <a:ln>
              <a:solidFill>
                <a:srgbClr val="70929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7F1E2FD4-5C73-7FBF-7565-CEE3C9B21AA0}"/>
                </a:ext>
              </a:extLst>
            </p:cNvPr>
            <p:cNvSpPr txBox="1"/>
            <p:nvPr/>
          </p:nvSpPr>
          <p:spPr>
            <a:xfrm>
              <a:off x="1364623" y="686435"/>
              <a:ext cx="301841" cy="60756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effectLst/>
                  <a:uLnTx/>
                  <a:uFillTx/>
                  <a:latin typeface="Calibri" panose="020F0502020204030204"/>
                  <a:ea typeface="+mn-ea"/>
                  <a:cs typeface="+mn-cs"/>
                </a:rPr>
                <a:t>1</a:t>
              </a:r>
            </a:p>
          </p:txBody>
        </p:sp>
      </p:grpSp>
      <p:sp>
        <p:nvSpPr>
          <p:cNvPr id="26" name="TextBox 25">
            <a:extLst>
              <a:ext uri="{FF2B5EF4-FFF2-40B4-BE49-F238E27FC236}">
                <a16:creationId xmlns:a16="http://schemas.microsoft.com/office/drawing/2014/main" id="{B306BCB1-5786-6676-0748-FD4CD84F2D80}"/>
              </a:ext>
            </a:extLst>
          </p:cNvPr>
          <p:cNvSpPr txBox="1"/>
          <p:nvPr/>
        </p:nvSpPr>
        <p:spPr>
          <a:xfrm>
            <a:off x="961261" y="1398739"/>
            <a:ext cx="1968552" cy="369332"/>
          </a:xfrm>
          <a:prstGeom prst="rect">
            <a:avLst/>
          </a:prstGeom>
          <a:noFill/>
        </p:spPr>
        <p:txBody>
          <a:bodyPr wrap="square">
            <a:spAutoFit/>
          </a:bodyPr>
          <a:lstStyle/>
          <a:p>
            <a:pPr algn="ctr"/>
            <a:r>
              <a:rPr lang="en-US" sz="1800">
                <a:solidFill>
                  <a:srgbClr val="BFB27D"/>
                </a:solidFill>
                <a:latin typeface="Amasis MT Pro Black" panose="020F0502020204030204" pitchFamily="18" charset="0"/>
              </a:rPr>
              <a:t>INGRID</a:t>
            </a:r>
            <a:endParaRPr lang="en-US">
              <a:latin typeface="Amasis MT Pro Black" panose="020F0502020204030204" pitchFamily="18" charset="0"/>
            </a:endParaRPr>
          </a:p>
        </p:txBody>
      </p:sp>
      <p:sp>
        <p:nvSpPr>
          <p:cNvPr id="27" name="TextBox 26">
            <a:extLst>
              <a:ext uri="{FF2B5EF4-FFF2-40B4-BE49-F238E27FC236}">
                <a16:creationId xmlns:a16="http://schemas.microsoft.com/office/drawing/2014/main" id="{23291E20-5B83-2DD2-F2B4-E67BA10F1A18}"/>
              </a:ext>
            </a:extLst>
          </p:cNvPr>
          <p:cNvSpPr txBox="1"/>
          <p:nvPr/>
        </p:nvSpPr>
        <p:spPr>
          <a:xfrm>
            <a:off x="9569503" y="1436241"/>
            <a:ext cx="1968552" cy="369332"/>
          </a:xfrm>
          <a:prstGeom prst="rect">
            <a:avLst/>
          </a:prstGeom>
          <a:noFill/>
        </p:spPr>
        <p:txBody>
          <a:bodyPr wrap="square">
            <a:spAutoFit/>
          </a:bodyPr>
          <a:lstStyle/>
          <a:p>
            <a:pPr algn="ctr"/>
            <a:r>
              <a:rPr lang="en-US" sz="1800">
                <a:solidFill>
                  <a:srgbClr val="BFB27D"/>
                </a:solidFill>
                <a:latin typeface="Amasis MT Pro Black" panose="020F0502020204030204" pitchFamily="18" charset="0"/>
              </a:rPr>
              <a:t>PLAYER PIANO</a:t>
            </a:r>
            <a:endParaRPr lang="en-US">
              <a:latin typeface="Amasis MT Pro Black" panose="020F0502020204030204" pitchFamily="18" charset="0"/>
            </a:endParaRPr>
          </a:p>
        </p:txBody>
      </p:sp>
      <p:grpSp>
        <p:nvGrpSpPr>
          <p:cNvPr id="28" name="Group 27">
            <a:extLst>
              <a:ext uri="{FF2B5EF4-FFF2-40B4-BE49-F238E27FC236}">
                <a16:creationId xmlns:a16="http://schemas.microsoft.com/office/drawing/2014/main" id="{4C3BF16E-BC15-1A63-5D3D-2C7E57E72F34}"/>
              </a:ext>
            </a:extLst>
          </p:cNvPr>
          <p:cNvGrpSpPr/>
          <p:nvPr/>
        </p:nvGrpSpPr>
        <p:grpSpPr>
          <a:xfrm>
            <a:off x="9010171" y="1886076"/>
            <a:ext cx="3051068" cy="2018171"/>
            <a:chOff x="3431749" y="257175"/>
            <a:chExt cx="5326489" cy="3523280"/>
          </a:xfrm>
        </p:grpSpPr>
        <p:pic>
          <p:nvPicPr>
            <p:cNvPr id="1026" name="Picture 2">
              <a:extLst>
                <a:ext uri="{FF2B5EF4-FFF2-40B4-BE49-F238E27FC236}">
                  <a16:creationId xmlns:a16="http://schemas.microsoft.com/office/drawing/2014/main" id="{260FC713-DF69-C90B-8726-FA49C651AC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5918"/>
            <a:stretch/>
          </p:blipFill>
          <p:spPr bwMode="auto">
            <a:xfrm>
              <a:off x="3433763" y="257175"/>
              <a:ext cx="5324475" cy="27964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D302E85-A691-7DB5-67CE-DD1B5E2446E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8177"/>
            <a:stretch/>
          </p:blipFill>
          <p:spPr bwMode="auto">
            <a:xfrm>
              <a:off x="3431749" y="3030465"/>
              <a:ext cx="5324475" cy="7499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4867CB41-4723-4D03-3CBA-BC8AFE8A83BF}"/>
              </a:ext>
            </a:extLst>
          </p:cNvPr>
          <p:cNvGrpSpPr/>
          <p:nvPr/>
        </p:nvGrpSpPr>
        <p:grpSpPr>
          <a:xfrm>
            <a:off x="3867787" y="1331357"/>
            <a:ext cx="4905068" cy="4688093"/>
            <a:chOff x="3867787" y="603313"/>
            <a:chExt cx="4905068" cy="4688093"/>
          </a:xfrm>
        </p:grpSpPr>
        <p:sp>
          <p:nvSpPr>
            <p:cNvPr id="41" name="Rectangle 40">
              <a:extLst>
                <a:ext uri="{FF2B5EF4-FFF2-40B4-BE49-F238E27FC236}">
                  <a16:creationId xmlns:a16="http://schemas.microsoft.com/office/drawing/2014/main" id="{E085E80B-B25B-DA57-62B3-1E42C12DA512}"/>
                </a:ext>
              </a:extLst>
            </p:cNvPr>
            <p:cNvSpPr/>
            <p:nvPr/>
          </p:nvSpPr>
          <p:spPr>
            <a:xfrm>
              <a:off x="3867787" y="1256205"/>
              <a:ext cx="4905068" cy="4035201"/>
            </a:xfrm>
            <a:prstGeom prst="rect">
              <a:avLst/>
            </a:prstGeom>
            <a:solidFill>
              <a:schemeClr val="tx1">
                <a:lumMod val="85000"/>
                <a:lumOff val="15000"/>
                <a:alpha val="72000"/>
              </a:schemeClr>
            </a:solidFill>
            <a:ln>
              <a:solidFill>
                <a:srgbClr val="8E68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a:blip r:embed="rId7"/>
            <a:stretch>
              <a:fillRect/>
            </a:stretch>
          </p:blipFill>
          <p:spPr>
            <a:xfrm>
              <a:off x="3955032" y="1413592"/>
              <a:ext cx="4721807" cy="1233571"/>
            </a:xfrm>
            <a:prstGeom prst="rect">
              <a:avLst/>
            </a:prstGeom>
          </p:spPr>
        </p:pic>
        <p:pic>
          <p:nvPicPr>
            <p:cNvPr id="3" name="Picture 2"/>
            <p:cNvPicPr>
              <a:picLocks noChangeAspect="1"/>
            </p:cNvPicPr>
            <p:nvPr/>
          </p:nvPicPr>
          <p:blipFill>
            <a:blip r:embed="rId8"/>
            <a:stretch>
              <a:fillRect/>
            </a:stretch>
          </p:blipFill>
          <p:spPr>
            <a:xfrm>
              <a:off x="3955032" y="2732349"/>
              <a:ext cx="4721807" cy="2413217"/>
            </a:xfrm>
            <a:prstGeom prst="rect">
              <a:avLst/>
            </a:prstGeom>
          </p:spPr>
        </p:pic>
        <p:grpSp>
          <p:nvGrpSpPr>
            <p:cNvPr id="13" name="Group 12">
              <a:extLst>
                <a:ext uri="{FF2B5EF4-FFF2-40B4-BE49-F238E27FC236}">
                  <a16:creationId xmlns:a16="http://schemas.microsoft.com/office/drawing/2014/main" id="{98E758AB-3A7F-A879-1CFB-A26809B76EDF}"/>
                </a:ext>
              </a:extLst>
            </p:cNvPr>
            <p:cNvGrpSpPr/>
            <p:nvPr/>
          </p:nvGrpSpPr>
          <p:grpSpPr>
            <a:xfrm>
              <a:off x="5993102" y="603313"/>
              <a:ext cx="721933" cy="927717"/>
              <a:chOff x="929196" y="947055"/>
              <a:chExt cx="721933" cy="843379"/>
            </a:xfrm>
          </p:grpSpPr>
          <p:sp>
            <p:nvSpPr>
              <p:cNvPr id="14" name="Flowchart: Display 13">
                <a:extLst>
                  <a:ext uri="{FF2B5EF4-FFF2-40B4-BE49-F238E27FC236}">
                    <a16:creationId xmlns:a16="http://schemas.microsoft.com/office/drawing/2014/main" id="{BE692184-DB38-0A8C-DEE3-38E433B32779}"/>
                  </a:ext>
                </a:extLst>
              </p:cNvPr>
              <p:cNvSpPr/>
              <p:nvPr/>
            </p:nvSpPr>
            <p:spPr>
              <a:xfrm rot="16200000">
                <a:off x="868473" y="1007778"/>
                <a:ext cx="843379" cy="721933"/>
              </a:xfrm>
              <a:prstGeom prst="flowChartDisplay">
                <a:avLst/>
              </a:prstGeom>
              <a:solidFill>
                <a:srgbClr val="433C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lowchart: Display 14">
                <a:extLst>
                  <a:ext uri="{FF2B5EF4-FFF2-40B4-BE49-F238E27FC236}">
                    <a16:creationId xmlns:a16="http://schemas.microsoft.com/office/drawing/2014/main" id="{03F5E574-87D2-1C77-3E6C-5A76BB08D2D8}"/>
                  </a:ext>
                </a:extLst>
              </p:cNvPr>
              <p:cNvSpPr/>
              <p:nvPr/>
            </p:nvSpPr>
            <p:spPr>
              <a:xfrm rot="16200000">
                <a:off x="941659" y="1070425"/>
                <a:ext cx="697007" cy="596639"/>
              </a:xfrm>
              <a:prstGeom prst="flowChartDisplay">
                <a:avLst/>
              </a:prstGeom>
              <a:solidFill>
                <a:srgbClr val="8E685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9CEEDB4B-0BE1-0331-2DF5-EDA63F78DED9}"/>
                  </a:ext>
                </a:extLst>
              </p:cNvPr>
              <p:cNvSpPr txBox="1"/>
              <p:nvPr/>
            </p:nvSpPr>
            <p:spPr>
              <a:xfrm>
                <a:off x="1130363" y="1107133"/>
                <a:ext cx="3018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panose="020F0502020204030204"/>
                    <a:ea typeface="+mn-ea"/>
                    <a:cs typeface="+mn-cs"/>
                  </a:rPr>
                  <a:t>2</a:t>
                </a:r>
              </a:p>
            </p:txBody>
          </p:sp>
        </p:grpSp>
      </p:grpSp>
      <p:pic>
        <p:nvPicPr>
          <p:cNvPr id="1030" name="Picture 6">
            <a:extLst>
              <a:ext uri="{FF2B5EF4-FFF2-40B4-BE49-F238E27FC236}">
                <a16:creationId xmlns:a16="http://schemas.microsoft.com/office/drawing/2014/main" id="{2082685E-9875-10FB-A28D-E56F0F65EDA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0905"/>
          <a:stretch/>
        </p:blipFill>
        <p:spPr bwMode="auto">
          <a:xfrm>
            <a:off x="9348256" y="4017698"/>
            <a:ext cx="2411045" cy="242311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CD3AFA2E-8229-5BFC-9B3F-7238023FC0BC}"/>
              </a:ext>
            </a:extLst>
          </p:cNvPr>
          <p:cNvGrpSpPr/>
          <p:nvPr/>
        </p:nvGrpSpPr>
        <p:grpSpPr>
          <a:xfrm>
            <a:off x="10164629" y="2345798"/>
            <a:ext cx="721933" cy="843379"/>
            <a:chOff x="1099412" y="888001"/>
            <a:chExt cx="721933" cy="843379"/>
          </a:xfrm>
          <a:solidFill>
            <a:srgbClr val="FFCC00"/>
          </a:solidFill>
        </p:grpSpPr>
        <p:sp>
          <p:nvSpPr>
            <p:cNvPr id="30" name="Flowchart: Display 29">
              <a:extLst>
                <a:ext uri="{FF2B5EF4-FFF2-40B4-BE49-F238E27FC236}">
                  <a16:creationId xmlns:a16="http://schemas.microsoft.com/office/drawing/2014/main" id="{1B89A2AC-0482-E804-6993-F268D3EFEC62}"/>
                </a:ext>
              </a:extLst>
            </p:cNvPr>
            <p:cNvSpPr/>
            <p:nvPr/>
          </p:nvSpPr>
          <p:spPr>
            <a:xfrm rot="16200000">
              <a:off x="1038689" y="948724"/>
              <a:ext cx="843379" cy="721933"/>
            </a:xfrm>
            <a:prstGeom prst="flowChartDisplay">
              <a:avLst/>
            </a:prstGeom>
            <a:solidFill>
              <a:srgbClr val="9A802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Flowchart: Display 30">
              <a:extLst>
                <a:ext uri="{FF2B5EF4-FFF2-40B4-BE49-F238E27FC236}">
                  <a16:creationId xmlns:a16="http://schemas.microsoft.com/office/drawing/2014/main" id="{06584B62-75C7-CC7C-5296-F2253C29EE3B}"/>
                </a:ext>
              </a:extLst>
            </p:cNvPr>
            <p:cNvSpPr/>
            <p:nvPr/>
          </p:nvSpPr>
          <p:spPr>
            <a:xfrm rot="16200000">
              <a:off x="1111875" y="1011370"/>
              <a:ext cx="697007" cy="596639"/>
            </a:xfrm>
            <a:prstGeom prst="flowChartDisplay">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TextBox 4">
              <a:extLst>
                <a:ext uri="{FF2B5EF4-FFF2-40B4-BE49-F238E27FC236}">
                  <a16:creationId xmlns:a16="http://schemas.microsoft.com/office/drawing/2014/main" id="{A69DAC7D-4F93-C472-7AB1-F09F079A9CB6}"/>
                </a:ext>
              </a:extLst>
            </p:cNvPr>
            <p:cNvSpPr txBox="1"/>
            <p:nvPr/>
          </p:nvSpPr>
          <p:spPr>
            <a:xfrm>
              <a:off x="1300579" y="1048079"/>
              <a:ext cx="301841" cy="523220"/>
            </a:xfrm>
            <a:prstGeom prst="rect">
              <a:avLst/>
            </a:prstGeom>
            <a:grp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t>3</a:t>
              </a:r>
            </a:p>
          </p:txBody>
        </p:sp>
      </p:grpSp>
      <p:sp>
        <p:nvSpPr>
          <p:cNvPr id="34" name="Arrow: Right 33">
            <a:extLst>
              <a:ext uri="{FF2B5EF4-FFF2-40B4-BE49-F238E27FC236}">
                <a16:creationId xmlns:a16="http://schemas.microsoft.com/office/drawing/2014/main" id="{FF3FB405-701E-EEC5-F1DC-5E916F32BED5}"/>
              </a:ext>
            </a:extLst>
          </p:cNvPr>
          <p:cNvSpPr/>
          <p:nvPr/>
        </p:nvSpPr>
        <p:spPr>
          <a:xfrm>
            <a:off x="2929813" y="3875194"/>
            <a:ext cx="1603441" cy="645235"/>
          </a:xfrm>
          <a:prstGeom prst="rightArrow">
            <a:avLst/>
          </a:prstGeom>
          <a:solidFill>
            <a:srgbClr val="FAAF18"/>
          </a:solidFill>
          <a:ln>
            <a:solidFill>
              <a:schemeClr val="accent4">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58D3B281-78F3-3BA5-9113-5D37C14EE385}"/>
              </a:ext>
            </a:extLst>
          </p:cNvPr>
          <p:cNvSpPr/>
          <p:nvPr/>
        </p:nvSpPr>
        <p:spPr>
          <a:xfrm>
            <a:off x="8401085" y="3637524"/>
            <a:ext cx="1603441" cy="645235"/>
          </a:xfrm>
          <a:prstGeom prst="rightArrow">
            <a:avLst/>
          </a:prstGeom>
          <a:solidFill>
            <a:srgbClr val="FAAF18"/>
          </a:solidFill>
          <a:ln>
            <a:solidFill>
              <a:schemeClr val="accent4">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3">
            <a:extLst>
              <a:ext uri="{FF2B5EF4-FFF2-40B4-BE49-F238E27FC236}">
                <a16:creationId xmlns:a16="http://schemas.microsoft.com/office/drawing/2014/main" id="{3671B925-253A-E1FB-E05B-659C37F8990F}"/>
              </a:ext>
            </a:extLst>
          </p:cNvPr>
          <p:cNvSpPr>
            <a:spLocks noGrp="1"/>
          </p:cNvSpPr>
          <p:nvPr>
            <p:ph type="sldNum" sz="quarter" idx="12"/>
          </p:nvPr>
        </p:nvSpPr>
        <p:spPr>
          <a:xfrm>
            <a:off x="9307367" y="6413827"/>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C0D161F9-29EB-CACA-E1D5-0045A3BC35F0}"/>
              </a:ext>
            </a:extLst>
          </p:cNvPr>
          <p:cNvSpPr txBox="1"/>
          <p:nvPr/>
        </p:nvSpPr>
        <p:spPr>
          <a:xfrm>
            <a:off x="129353" y="6464328"/>
            <a:ext cx="6231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C000"/>
                </a:solidFill>
                <a:latin typeface="Calibri" panose="020F0502020204030204"/>
                <a:ea typeface="Calibri"/>
                <a:cs typeface="Calibri"/>
              </a:rPr>
              <a:t>RC</a:t>
            </a:r>
            <a:endParaRPr kumimoji="0" lang="en-US" sz="1800" b="0" i="0" u="none" strike="noStrike" kern="1200" cap="none" spc="0" normalizeH="0" baseline="0" noProof="0">
              <a:ln>
                <a:noFill/>
              </a:ln>
              <a:solidFill>
                <a:srgbClr val="FFC000">
                  <a:lumMod val="75000"/>
                </a:srgbClr>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3583039790"/>
      </p:ext>
    </p:extLst>
  </p:cSld>
  <p:clrMapOvr>
    <a:masterClrMapping/>
  </p:clrMapOvr>
  <mc:AlternateContent xmlns:mc="http://schemas.openxmlformats.org/markup-compatibility/2006" xmlns:p14="http://schemas.microsoft.com/office/powerpoint/2010/main">
    <mc:Choice Requires="p14">
      <p:transition spd="slow" p14:dur="2000" advTm="92672"/>
    </mc:Choice>
    <mc:Fallback xmlns="">
      <p:transition spd="slow" advTm="92672"/>
    </mc:Fallback>
  </mc:AlternateContent>
  <p:extLst>
    <p:ext uri="{6950BFC3-D8DA-4A85-94F7-54DA5524770B}">
      <p188:commentRel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rapezoid 8">
            <a:extLst>
              <a:ext uri="{FF2B5EF4-FFF2-40B4-BE49-F238E27FC236}">
                <a16:creationId xmlns:a16="http://schemas.microsoft.com/office/drawing/2014/main" id="{A592F822-30E0-0DAA-710E-46512358BF26}"/>
              </a:ext>
            </a:extLst>
          </p:cNvPr>
          <p:cNvSpPr/>
          <p:nvPr/>
        </p:nvSpPr>
        <p:spPr>
          <a:xfrm rot="10800000">
            <a:off x="384680" y="4273213"/>
            <a:ext cx="5124173" cy="2376162"/>
          </a:xfrm>
          <a:prstGeom prst="trapezoid">
            <a:avLst>
              <a:gd name="adj" fmla="val 15852"/>
            </a:avLst>
          </a:prstGeom>
          <a:solidFill>
            <a:srgbClr val="7B6624">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1138B-FB32-6FD5-AA97-B146A916B363}"/>
              </a:ext>
            </a:extLst>
          </p:cNvPr>
          <p:cNvSpPr>
            <a:spLocks noGrp="1"/>
          </p:cNvSpPr>
          <p:nvPr>
            <p:ph type="title"/>
          </p:nvPr>
        </p:nvSpPr>
        <p:spPr/>
        <p:txBody>
          <a:bodyPr/>
          <a:lstStyle/>
          <a:p>
            <a:r>
              <a:rPr lang="en-US" dirty="0"/>
              <a:t>7.2.5 Tom Sawyer</a:t>
            </a:r>
          </a:p>
        </p:txBody>
      </p:sp>
      <p:sp>
        <p:nvSpPr>
          <p:cNvPr id="3" name="Content Placeholder 2">
            <a:extLst>
              <a:ext uri="{FF2B5EF4-FFF2-40B4-BE49-F238E27FC236}">
                <a16:creationId xmlns:a16="http://schemas.microsoft.com/office/drawing/2014/main" id="{67CBFC47-733A-A1E5-E83C-17BD12DAD5E9}"/>
              </a:ext>
            </a:extLst>
          </p:cNvPr>
          <p:cNvSpPr>
            <a:spLocks noGrp="1"/>
          </p:cNvSpPr>
          <p:nvPr>
            <p:ph idx="1"/>
          </p:nvPr>
        </p:nvSpPr>
        <p:spPr>
          <a:xfrm>
            <a:off x="390830" y="1581448"/>
            <a:ext cx="5124174" cy="2691765"/>
          </a:xfrm>
          <a:solidFill>
            <a:srgbClr val="242C25"/>
          </a:solidFill>
          <a:ln w="22225">
            <a:solidFill>
              <a:srgbClr val="6E814C"/>
            </a:solidFill>
            <a:prstDash val="sysDash"/>
          </a:ln>
        </p:spPr>
        <p:txBody>
          <a:bodyPr anchor="ctr">
            <a:normAutofit fontScale="92500" lnSpcReduction="10000"/>
          </a:bodyPr>
          <a:lstStyle/>
          <a:p>
            <a:r>
              <a:rPr lang="en-US" dirty="0"/>
              <a:t>Plugin that allows for automatic laying out and rendering of multiple SysML diagram types.</a:t>
            </a:r>
          </a:p>
          <a:p>
            <a:endParaRPr lang="en-US" dirty="0"/>
          </a:p>
          <a:p>
            <a:pPr algn="l">
              <a:buFont typeface="Arial" panose="020B0604020202020204" pitchFamily="34" charset="0"/>
              <a:buChar char="•"/>
            </a:pPr>
            <a:r>
              <a:rPr lang="en-US" b="0" i="0" dirty="0">
                <a:solidFill>
                  <a:schemeClr val="bg1"/>
                </a:solidFill>
                <a:effectLst/>
              </a:rPr>
              <a:t>Tom Sawyer Perspectives MBSE Tool provides the end user with interactive features such as</a:t>
            </a:r>
            <a:endParaRPr lang="en-US" dirty="0"/>
          </a:p>
        </p:txBody>
      </p:sp>
      <p:sp>
        <p:nvSpPr>
          <p:cNvPr id="4" name="Slide Number Placeholder 3">
            <a:extLst>
              <a:ext uri="{FF2B5EF4-FFF2-40B4-BE49-F238E27FC236}">
                <a16:creationId xmlns:a16="http://schemas.microsoft.com/office/drawing/2014/main" id="{C753D968-D576-9804-D475-A3507CAC29C8}"/>
              </a:ext>
            </a:extLst>
          </p:cNvPr>
          <p:cNvSpPr>
            <a:spLocks noGrp="1"/>
          </p:cNvSpPr>
          <p:nvPr>
            <p:ph type="sldNum" sz="quarter" idx="12"/>
          </p:nvPr>
        </p:nvSpPr>
        <p:spPr>
          <a:xfrm>
            <a:off x="9370141" y="6492875"/>
            <a:ext cx="2743200" cy="365125"/>
          </a:xfrm>
        </p:spPr>
        <p:txBody>
          <a:bodyPr/>
          <a:lstStyle/>
          <a:p>
            <a:fld id="{330EA680-D336-4FF7-8B7A-9848BB0A1C32}" type="slidenum">
              <a:rPr lang="en-US" smtClean="0"/>
              <a:t>46</a:t>
            </a:fld>
            <a:endParaRPr lang="en-US"/>
          </a:p>
        </p:txBody>
      </p:sp>
      <p:grpSp>
        <p:nvGrpSpPr>
          <p:cNvPr id="6" name="Group 5">
            <a:extLst>
              <a:ext uri="{FF2B5EF4-FFF2-40B4-BE49-F238E27FC236}">
                <a16:creationId xmlns:a16="http://schemas.microsoft.com/office/drawing/2014/main" id="{B116301B-E468-3191-A37E-1E8AF4033A03}"/>
              </a:ext>
            </a:extLst>
          </p:cNvPr>
          <p:cNvGrpSpPr/>
          <p:nvPr/>
        </p:nvGrpSpPr>
        <p:grpSpPr>
          <a:xfrm>
            <a:off x="5600702" y="1224446"/>
            <a:ext cx="6518787" cy="5339609"/>
            <a:chOff x="5594554" y="1153266"/>
            <a:chExt cx="6518787" cy="5339609"/>
          </a:xfrm>
        </p:grpSpPr>
        <p:sp>
          <p:nvSpPr>
            <p:cNvPr id="5" name="Rectangle 4">
              <a:extLst>
                <a:ext uri="{FF2B5EF4-FFF2-40B4-BE49-F238E27FC236}">
                  <a16:creationId xmlns:a16="http://schemas.microsoft.com/office/drawing/2014/main" id="{1B94B83C-E506-2148-2F17-388657A8D9A6}"/>
                </a:ext>
              </a:extLst>
            </p:cNvPr>
            <p:cNvSpPr/>
            <p:nvPr/>
          </p:nvSpPr>
          <p:spPr>
            <a:xfrm>
              <a:off x="5594554" y="1153266"/>
              <a:ext cx="6518787" cy="5339609"/>
            </a:xfrm>
            <a:prstGeom prst="rect">
              <a:avLst/>
            </a:prstGeom>
            <a:solidFill>
              <a:schemeClr val="tx1">
                <a:lumMod val="85000"/>
                <a:lumOff val="15000"/>
                <a:alpha val="72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a:extLst>
                <a:ext uri="{FF2B5EF4-FFF2-40B4-BE49-F238E27FC236}">
                  <a16:creationId xmlns:a16="http://schemas.microsoft.com/office/drawing/2014/main" id="{A9EF4847-FB98-2895-1EF4-397BB7959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3772" y="1263494"/>
              <a:ext cx="5838796" cy="32980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A980DE0-ACA4-DF28-F16D-1EEDEA639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1975" y="3635978"/>
              <a:ext cx="5594553" cy="27783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A71F26F6-0829-8D96-966C-9BDB2610DB46}"/>
              </a:ext>
            </a:extLst>
          </p:cNvPr>
          <p:cNvSpPr txBox="1"/>
          <p:nvPr/>
        </p:nvSpPr>
        <p:spPr>
          <a:xfrm>
            <a:off x="77690" y="6490771"/>
            <a:ext cx="5004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C000"/>
                </a:solidFill>
                <a:latin typeface="Calibri" panose="020F0502020204030204"/>
                <a:ea typeface="Calibri"/>
                <a:cs typeface="Calibri"/>
              </a:rPr>
              <a:t>RC</a:t>
            </a:r>
            <a:endParaRPr kumimoji="0" lang="en-US" sz="1800" b="0" i="0" u="none" strike="noStrike" kern="1200" cap="none" spc="0" normalizeH="0" baseline="0" noProof="0">
              <a:ln>
                <a:noFill/>
              </a:ln>
              <a:solidFill>
                <a:srgbClr val="FFC000">
                  <a:lumMod val="75000"/>
                </a:srgbClr>
              </a:solidFill>
              <a:effectLst/>
              <a:uLnTx/>
              <a:uFillTx/>
              <a:latin typeface="Calibri" panose="020F0502020204030204"/>
              <a:ea typeface="Calibri"/>
              <a:cs typeface="Calibri"/>
            </a:endParaRPr>
          </a:p>
        </p:txBody>
      </p:sp>
      <p:sp>
        <p:nvSpPr>
          <p:cNvPr id="10" name="TextBox 9">
            <a:extLst>
              <a:ext uri="{FF2B5EF4-FFF2-40B4-BE49-F238E27FC236}">
                <a16:creationId xmlns:a16="http://schemas.microsoft.com/office/drawing/2014/main" id="{1DFB2D1C-47A8-B7AE-C371-1DAD6E6A15BB}"/>
              </a:ext>
            </a:extLst>
          </p:cNvPr>
          <p:cNvSpPr txBox="1"/>
          <p:nvPr/>
        </p:nvSpPr>
        <p:spPr>
          <a:xfrm>
            <a:off x="717338" y="4551443"/>
            <a:ext cx="2151147" cy="2031325"/>
          </a:xfrm>
          <a:prstGeom prst="rect">
            <a:avLst/>
          </a:prstGeom>
          <a:noFill/>
        </p:spPr>
        <p:txBody>
          <a:bodyPr wrap="square">
            <a:spAutoFit/>
          </a:bodyPr>
          <a:lstStyle/>
          <a:p>
            <a:pPr marL="285750" indent="-285750" algn="l">
              <a:buFont typeface="Wingdings" panose="05000000000000000000" pitchFamily="2" charset="2"/>
              <a:buChar char="Ø"/>
            </a:pPr>
            <a:r>
              <a:rPr lang="en-US" b="0" i="0">
                <a:solidFill>
                  <a:schemeClr val="bg1"/>
                </a:solidFill>
                <a:effectLst/>
              </a:rPr>
              <a:t>Zoom</a:t>
            </a:r>
          </a:p>
          <a:p>
            <a:pPr marL="285750" indent="-285750" algn="l">
              <a:buFont typeface="Wingdings" panose="05000000000000000000" pitchFamily="2" charset="2"/>
              <a:buChar char="Ø"/>
            </a:pPr>
            <a:r>
              <a:rPr lang="en-US" b="0" i="0">
                <a:solidFill>
                  <a:schemeClr val="bg1"/>
                </a:solidFill>
                <a:effectLst/>
              </a:rPr>
              <a:t>Scroll </a:t>
            </a:r>
          </a:p>
          <a:p>
            <a:pPr marL="285750" indent="-285750" algn="l">
              <a:buFont typeface="Wingdings" panose="05000000000000000000" pitchFamily="2" charset="2"/>
              <a:buChar char="Ø"/>
            </a:pPr>
            <a:r>
              <a:rPr lang="en-US" b="0" i="0">
                <a:solidFill>
                  <a:schemeClr val="bg1"/>
                </a:solidFill>
                <a:effectLst/>
              </a:rPr>
              <a:t>Search</a:t>
            </a:r>
          </a:p>
          <a:p>
            <a:pPr marL="285750" indent="-285750" algn="l">
              <a:buFont typeface="Wingdings" panose="05000000000000000000" pitchFamily="2" charset="2"/>
              <a:buChar char="Ø"/>
            </a:pPr>
            <a:r>
              <a:rPr lang="en-US" b="0" i="0">
                <a:solidFill>
                  <a:schemeClr val="bg1"/>
                </a:solidFill>
                <a:effectLst/>
              </a:rPr>
              <a:t>Drill-down</a:t>
            </a:r>
          </a:p>
          <a:p>
            <a:pPr marL="285750" indent="-285750" algn="l">
              <a:buFont typeface="Wingdings" panose="05000000000000000000" pitchFamily="2" charset="2"/>
              <a:buChar char="Ø"/>
            </a:pPr>
            <a:r>
              <a:rPr lang="en-US" b="0" i="0">
                <a:solidFill>
                  <a:schemeClr val="bg1"/>
                </a:solidFill>
                <a:effectLst/>
              </a:rPr>
              <a:t>Drill-up</a:t>
            </a:r>
          </a:p>
          <a:p>
            <a:pPr marL="285750" indent="-285750" algn="l">
              <a:buFont typeface="Wingdings" panose="05000000000000000000" pitchFamily="2" charset="2"/>
              <a:buChar char="Ø"/>
            </a:pPr>
            <a:r>
              <a:rPr lang="en-US" b="0" i="0">
                <a:solidFill>
                  <a:schemeClr val="bg1"/>
                </a:solidFill>
                <a:effectLst/>
              </a:rPr>
              <a:t>Expand</a:t>
            </a:r>
          </a:p>
          <a:p>
            <a:pPr marL="285750" indent="-285750" algn="l">
              <a:buFont typeface="Wingdings" panose="05000000000000000000" pitchFamily="2" charset="2"/>
              <a:buChar char="Ø"/>
            </a:pPr>
            <a:r>
              <a:rPr lang="en-US" b="0" i="0">
                <a:solidFill>
                  <a:schemeClr val="bg1"/>
                </a:solidFill>
                <a:effectLst/>
              </a:rPr>
              <a:t>Collapse</a:t>
            </a:r>
          </a:p>
        </p:txBody>
      </p:sp>
      <p:sp>
        <p:nvSpPr>
          <p:cNvPr id="12" name="TextBox 11">
            <a:extLst>
              <a:ext uri="{FF2B5EF4-FFF2-40B4-BE49-F238E27FC236}">
                <a16:creationId xmlns:a16="http://schemas.microsoft.com/office/drawing/2014/main" id="{F9722A95-B70B-28D6-E5BD-568EFA0CCCB2}"/>
              </a:ext>
            </a:extLst>
          </p:cNvPr>
          <p:cNvSpPr txBox="1"/>
          <p:nvPr/>
        </p:nvSpPr>
        <p:spPr>
          <a:xfrm>
            <a:off x="1967275" y="4504829"/>
            <a:ext cx="3446614" cy="1754326"/>
          </a:xfrm>
          <a:prstGeom prst="rect">
            <a:avLst/>
          </a:prstGeom>
          <a:noFill/>
        </p:spPr>
        <p:txBody>
          <a:bodyPr wrap="square">
            <a:spAutoFit/>
          </a:bodyPr>
          <a:lstStyle/>
          <a:p>
            <a:pPr marL="742950" lvl="1" indent="-285750">
              <a:buFont typeface="Wingdings" panose="05000000000000000000" pitchFamily="2" charset="2"/>
              <a:buChar char="Ø"/>
            </a:pPr>
            <a:r>
              <a:rPr lang="en-US" b="0" i="0">
                <a:solidFill>
                  <a:schemeClr val="bg1"/>
                </a:solidFill>
                <a:effectLst/>
              </a:rPr>
              <a:t>Automatically generate SysML diagrams</a:t>
            </a:r>
          </a:p>
          <a:p>
            <a:pPr marL="742950" lvl="1" indent="-285750">
              <a:buFont typeface="Wingdings" panose="05000000000000000000" pitchFamily="2" charset="2"/>
              <a:buChar char="Ø"/>
            </a:pPr>
            <a:r>
              <a:rPr lang="en-US" b="0" i="0">
                <a:solidFill>
                  <a:schemeClr val="bg1"/>
                </a:solidFill>
                <a:effectLst/>
              </a:rPr>
              <a:t>Ability to load neighbors</a:t>
            </a:r>
          </a:p>
          <a:p>
            <a:pPr marL="742950" lvl="1" indent="-285750">
              <a:buFont typeface="Wingdings" panose="05000000000000000000" pitchFamily="2" charset="2"/>
              <a:buChar char="Ø"/>
            </a:pPr>
            <a:r>
              <a:rPr lang="en-US" b="0" i="0">
                <a:solidFill>
                  <a:schemeClr val="bg1"/>
                </a:solidFill>
                <a:effectLst/>
              </a:rPr>
              <a:t>Element centric diagrams</a:t>
            </a:r>
          </a:p>
          <a:p>
            <a:pPr marL="742950" lvl="1" indent="-285750">
              <a:buFont typeface="Wingdings" panose="05000000000000000000" pitchFamily="2" charset="2"/>
              <a:buChar char="Ø"/>
            </a:pPr>
            <a:r>
              <a:rPr lang="en-US" b="0" i="0">
                <a:solidFill>
                  <a:schemeClr val="bg1"/>
                </a:solidFill>
                <a:effectLst/>
              </a:rPr>
              <a:t>Ability to filter model elements</a:t>
            </a:r>
          </a:p>
        </p:txBody>
      </p:sp>
    </p:spTree>
    <p:extLst>
      <p:ext uri="{BB962C8B-B14F-4D97-AF65-F5344CB8AC3E}">
        <p14:creationId xmlns:p14="http://schemas.microsoft.com/office/powerpoint/2010/main" val="2369122575"/>
      </p:ext>
    </p:extLst>
  </p:cSld>
  <p:clrMapOvr>
    <a:masterClrMapping/>
  </p:clrMapOvr>
  <mc:AlternateContent xmlns:mc="http://schemas.openxmlformats.org/markup-compatibility/2006" xmlns:p14="http://schemas.microsoft.com/office/powerpoint/2010/main">
    <mc:Choice Requires="p14">
      <p:transition spd="slow" p14:dur="2000" advTm="54762"/>
    </mc:Choice>
    <mc:Fallback xmlns="">
      <p:transition spd="slow" advTm="54762"/>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C02C-FE5D-B783-65D3-5AFECF1D03EF}"/>
              </a:ext>
            </a:extLst>
          </p:cNvPr>
          <p:cNvSpPr>
            <a:spLocks noGrp="1"/>
          </p:cNvSpPr>
          <p:nvPr>
            <p:ph type="title"/>
          </p:nvPr>
        </p:nvSpPr>
        <p:spPr>
          <a:xfrm>
            <a:off x="514350" y="365125"/>
            <a:ext cx="10839450" cy="1325563"/>
          </a:xfrm>
        </p:spPr>
        <p:txBody>
          <a:bodyPr/>
          <a:lstStyle/>
          <a:p>
            <a:r>
              <a:rPr lang="en-US"/>
              <a:t>7.2.6 MTA Analysis Solution Synthesis Overview</a:t>
            </a:r>
          </a:p>
        </p:txBody>
      </p:sp>
      <p:sp>
        <p:nvSpPr>
          <p:cNvPr id="3" name="Rectangle 2">
            <a:extLst>
              <a:ext uri="{FF2B5EF4-FFF2-40B4-BE49-F238E27FC236}">
                <a16:creationId xmlns:a16="http://schemas.microsoft.com/office/drawing/2014/main" id="{0F6C9373-9443-BFB0-FFEF-A97E4AF43199}"/>
              </a:ext>
            </a:extLst>
          </p:cNvPr>
          <p:cNvSpPr/>
          <p:nvPr/>
        </p:nvSpPr>
        <p:spPr>
          <a:xfrm>
            <a:off x="831935" y="2224248"/>
            <a:ext cx="2944662" cy="711260"/>
          </a:xfrm>
          <a:prstGeom prst="rect">
            <a:avLst/>
          </a:prstGeom>
          <a:solidFill>
            <a:srgbClr val="88645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a:p>
            <a:pPr algn="ctr"/>
            <a:r>
              <a:rPr lang="en-US" b="1"/>
              <a:t>ICDs</a:t>
            </a:r>
          </a:p>
          <a:p>
            <a:pPr algn="ctr"/>
            <a:endParaRPr lang="en-US" b="1"/>
          </a:p>
        </p:txBody>
      </p:sp>
      <p:sp>
        <p:nvSpPr>
          <p:cNvPr id="4" name="Rectangle 3">
            <a:extLst>
              <a:ext uri="{FF2B5EF4-FFF2-40B4-BE49-F238E27FC236}">
                <a16:creationId xmlns:a16="http://schemas.microsoft.com/office/drawing/2014/main" id="{F371481A-0795-7F92-7ABE-B2C4DF34D47E}"/>
              </a:ext>
            </a:extLst>
          </p:cNvPr>
          <p:cNvSpPr/>
          <p:nvPr/>
        </p:nvSpPr>
        <p:spPr>
          <a:xfrm>
            <a:off x="5274500" y="2224251"/>
            <a:ext cx="2756775" cy="711258"/>
          </a:xfrm>
          <a:prstGeom prst="rect">
            <a:avLst/>
          </a:prstGeom>
          <a:solidFill>
            <a:srgbClr val="88645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a:p>
            <a:pPr algn="ctr"/>
            <a:r>
              <a:rPr lang="en-US" b="1"/>
              <a:t>MTA Tool</a:t>
            </a:r>
          </a:p>
          <a:p>
            <a:pPr algn="ctr"/>
            <a:endParaRPr lang="en-US" b="1"/>
          </a:p>
        </p:txBody>
      </p:sp>
      <p:sp>
        <p:nvSpPr>
          <p:cNvPr id="5" name="Rectangle 4">
            <a:extLst>
              <a:ext uri="{FF2B5EF4-FFF2-40B4-BE49-F238E27FC236}">
                <a16:creationId xmlns:a16="http://schemas.microsoft.com/office/drawing/2014/main" id="{299C2882-6DA1-E444-7D9D-C33A209FE7E3}"/>
              </a:ext>
            </a:extLst>
          </p:cNvPr>
          <p:cNvSpPr/>
          <p:nvPr/>
        </p:nvSpPr>
        <p:spPr>
          <a:xfrm>
            <a:off x="9541134" y="2224249"/>
            <a:ext cx="1501128" cy="711260"/>
          </a:xfrm>
          <a:prstGeom prst="rect">
            <a:avLst/>
          </a:prstGeom>
          <a:solidFill>
            <a:srgbClr val="88645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Trade Study </a:t>
            </a:r>
          </a:p>
          <a:p>
            <a:pPr algn="ctr"/>
            <a:r>
              <a:rPr lang="en-US" b="1"/>
              <a:t>Analysis</a:t>
            </a:r>
          </a:p>
        </p:txBody>
      </p:sp>
      <p:graphicFrame>
        <p:nvGraphicFramePr>
          <p:cNvPr id="6" name="Table 5">
            <a:extLst>
              <a:ext uri="{FF2B5EF4-FFF2-40B4-BE49-F238E27FC236}">
                <a16:creationId xmlns:a16="http://schemas.microsoft.com/office/drawing/2014/main" id="{76FF4420-1AD1-5376-547F-F6B2325A5419}"/>
              </a:ext>
            </a:extLst>
          </p:cNvPr>
          <p:cNvGraphicFramePr>
            <a:graphicFrameLocks noGrp="1"/>
          </p:cNvGraphicFramePr>
          <p:nvPr>
            <p:extLst>
              <p:ext uri="{D42A27DB-BD31-4B8C-83A1-F6EECF244321}">
                <p14:modId xmlns:p14="http://schemas.microsoft.com/office/powerpoint/2010/main" val="847053017"/>
              </p:ext>
            </p:extLst>
          </p:nvPr>
        </p:nvGraphicFramePr>
        <p:xfrm>
          <a:off x="9529176" y="3529015"/>
          <a:ext cx="1525041" cy="1969064"/>
        </p:xfrm>
        <a:graphic>
          <a:graphicData uri="http://schemas.openxmlformats.org/drawingml/2006/table">
            <a:tbl>
              <a:tblPr>
                <a:tableStyleId>{5C22544A-7EE6-4342-B048-85BDC9FD1C3A}</a:tableStyleId>
              </a:tblPr>
              <a:tblGrid>
                <a:gridCol w="1525041">
                  <a:extLst>
                    <a:ext uri="{9D8B030D-6E8A-4147-A177-3AD203B41FA5}">
                      <a16:colId xmlns:a16="http://schemas.microsoft.com/office/drawing/2014/main" val="2017720484"/>
                    </a:ext>
                  </a:extLst>
                </a:gridCol>
              </a:tblGrid>
              <a:tr h="460067">
                <a:tc>
                  <a:txBody>
                    <a:bodyPr/>
                    <a:lstStyle/>
                    <a:p>
                      <a:pPr algn="ctr" fontAlgn="b"/>
                      <a:r>
                        <a:rPr lang="en-US" sz="1400" b="1" i="0" u="none" strike="noStrike">
                          <a:solidFill>
                            <a:srgbClr val="000000"/>
                          </a:solidFill>
                          <a:effectLst/>
                          <a:latin typeface="Segoe UI" panose="020B0502040204020203" pitchFamily="34" charset="0"/>
                          <a:cs typeface="Segoe UI" panose="020B0502040204020203" pitchFamily="34" charset="0"/>
                        </a:rPr>
                        <a:t>JMP</a:t>
                      </a:r>
                    </a:p>
                  </a:txBody>
                  <a:tcPr marL="9289" marR="9289" marT="9289" marB="0" anchor="ctr">
                    <a:solidFill>
                      <a:srgbClr val="EAB200"/>
                    </a:solidFill>
                  </a:tcPr>
                </a:tc>
                <a:extLst>
                  <a:ext uri="{0D108BD9-81ED-4DB2-BD59-A6C34878D82A}">
                    <a16:rowId xmlns:a16="http://schemas.microsoft.com/office/drawing/2014/main" val="3524304222"/>
                  </a:ext>
                </a:extLst>
              </a:tr>
              <a:tr h="496469">
                <a:tc>
                  <a:txBody>
                    <a:bodyPr/>
                    <a:lstStyle/>
                    <a:p>
                      <a:pPr algn="ctr" fontAlgn="b"/>
                      <a:r>
                        <a:rPr lang="en-US" sz="1400" b="1" i="0" u="none" strike="noStrike">
                          <a:solidFill>
                            <a:srgbClr val="000000"/>
                          </a:solidFill>
                          <a:effectLst/>
                          <a:latin typeface="Segoe UI" panose="020B0502040204020203" pitchFamily="34" charset="0"/>
                          <a:cs typeface="Segoe UI" panose="020B0502040204020203" pitchFamily="34" charset="0"/>
                        </a:rPr>
                        <a:t>EMANE</a:t>
                      </a:r>
                    </a:p>
                  </a:txBody>
                  <a:tcPr marL="9289" marR="9289" marT="9289" marB="0" anchor="ctr">
                    <a:solidFill>
                      <a:srgbClr val="EAB200"/>
                    </a:solidFill>
                  </a:tcPr>
                </a:tc>
                <a:extLst>
                  <a:ext uri="{0D108BD9-81ED-4DB2-BD59-A6C34878D82A}">
                    <a16:rowId xmlns:a16="http://schemas.microsoft.com/office/drawing/2014/main" val="1204204444"/>
                  </a:ext>
                </a:extLst>
              </a:tr>
              <a:tr h="506264">
                <a:tc>
                  <a:txBody>
                    <a:bodyPr/>
                    <a:lstStyle/>
                    <a:p>
                      <a:pPr algn="ctr" fontAlgn="b"/>
                      <a:r>
                        <a:rPr lang="en-US" sz="1400" b="1" u="none" strike="noStrike">
                          <a:effectLst/>
                          <a:latin typeface="Segoe UI" panose="020B0502040204020203" pitchFamily="34" charset="0"/>
                          <a:cs typeface="Segoe UI" panose="020B0502040204020203" pitchFamily="34" charset="0"/>
                        </a:rPr>
                        <a:t>SHACK</a:t>
                      </a:r>
                      <a:endParaRPr lang="en-US" sz="1400" b="1" i="0" u="none" strike="noStrike">
                        <a:solidFill>
                          <a:srgbClr val="000000"/>
                        </a:solidFill>
                        <a:effectLst/>
                        <a:latin typeface="Segoe UI" panose="020B0502040204020203" pitchFamily="34" charset="0"/>
                        <a:cs typeface="Segoe UI" panose="020B0502040204020203" pitchFamily="34" charset="0"/>
                      </a:endParaRPr>
                    </a:p>
                  </a:txBody>
                  <a:tcPr marL="9289" marR="9289" marT="9289" marB="0" anchor="ctr">
                    <a:solidFill>
                      <a:srgbClr val="EAB200"/>
                    </a:solidFill>
                  </a:tcPr>
                </a:tc>
                <a:extLst>
                  <a:ext uri="{0D108BD9-81ED-4DB2-BD59-A6C34878D82A}">
                    <a16:rowId xmlns:a16="http://schemas.microsoft.com/office/drawing/2014/main" val="1066641653"/>
                  </a:ext>
                </a:extLst>
              </a:tr>
              <a:tr h="506264">
                <a:tc>
                  <a:txBody>
                    <a:bodyPr/>
                    <a:lstStyle/>
                    <a:p>
                      <a:pPr algn="ctr" fontAlgn="b"/>
                      <a:r>
                        <a:rPr lang="en-US" sz="1400" b="1" i="0" u="none" strike="noStrike">
                          <a:solidFill>
                            <a:srgbClr val="000000"/>
                          </a:solidFill>
                          <a:effectLst/>
                          <a:latin typeface="Segoe UI" panose="020B0502040204020203" pitchFamily="34" charset="0"/>
                          <a:cs typeface="Segoe UI" panose="020B0502040204020203" pitchFamily="34" charset="0"/>
                        </a:rPr>
                        <a:t>Other</a:t>
                      </a:r>
                    </a:p>
                  </a:txBody>
                  <a:tcPr marL="9289" marR="9289" marT="9289" marB="0" anchor="ctr">
                    <a:solidFill>
                      <a:srgbClr val="EAB200"/>
                    </a:solidFill>
                  </a:tcPr>
                </a:tc>
                <a:extLst>
                  <a:ext uri="{0D108BD9-81ED-4DB2-BD59-A6C34878D82A}">
                    <a16:rowId xmlns:a16="http://schemas.microsoft.com/office/drawing/2014/main" val="30813734"/>
                  </a:ext>
                </a:extLst>
              </a:tr>
            </a:tbl>
          </a:graphicData>
        </a:graphic>
      </p:graphicFrame>
      <p:sp>
        <p:nvSpPr>
          <p:cNvPr id="7" name="Rectangle 6">
            <a:extLst>
              <a:ext uri="{FF2B5EF4-FFF2-40B4-BE49-F238E27FC236}">
                <a16:creationId xmlns:a16="http://schemas.microsoft.com/office/drawing/2014/main" id="{C3493F6E-1804-D97D-59A1-FA7C01E9B63C}"/>
              </a:ext>
            </a:extLst>
          </p:cNvPr>
          <p:cNvSpPr/>
          <p:nvPr/>
        </p:nvSpPr>
        <p:spPr>
          <a:xfrm>
            <a:off x="5275016" y="3547424"/>
            <a:ext cx="2756772" cy="1905581"/>
          </a:xfrm>
          <a:prstGeom prst="rect">
            <a:avLst/>
          </a:prstGeom>
          <a:solidFill>
            <a:srgbClr val="607D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t>Scenario Generation</a:t>
            </a:r>
          </a:p>
          <a:p>
            <a:pPr marL="285750" indent="-285750">
              <a:buFont typeface="Arial" panose="020B0604020202020204" pitchFamily="34" charset="0"/>
              <a:buChar char="•"/>
            </a:pPr>
            <a:r>
              <a:rPr lang="en-US"/>
              <a:t>Initial Conditions</a:t>
            </a:r>
          </a:p>
          <a:p>
            <a:pPr marL="285750" indent="-285750">
              <a:buFont typeface="Arial" panose="020B0604020202020204" pitchFamily="34" charset="0"/>
              <a:buChar char="•"/>
            </a:pPr>
            <a:r>
              <a:rPr lang="en-US"/>
              <a:t>Scenario Export</a:t>
            </a:r>
          </a:p>
          <a:p>
            <a:pPr marL="285750" indent="-285750">
              <a:buFont typeface="Arial" panose="020B0604020202020204" pitchFamily="34" charset="0"/>
              <a:buChar char="•"/>
            </a:pPr>
            <a:r>
              <a:rPr lang="en-US"/>
              <a:t>Value Property Import</a:t>
            </a:r>
          </a:p>
          <a:p>
            <a:pPr algn="ctr"/>
            <a:endParaRPr lang="en-US"/>
          </a:p>
        </p:txBody>
      </p:sp>
      <p:sp>
        <p:nvSpPr>
          <p:cNvPr id="8" name="Rectangle 7">
            <a:extLst>
              <a:ext uri="{FF2B5EF4-FFF2-40B4-BE49-F238E27FC236}">
                <a16:creationId xmlns:a16="http://schemas.microsoft.com/office/drawing/2014/main" id="{E5715EE6-47B1-52CB-9C5D-FCBF3F08CC29}"/>
              </a:ext>
            </a:extLst>
          </p:cNvPr>
          <p:cNvSpPr/>
          <p:nvPr/>
        </p:nvSpPr>
        <p:spPr>
          <a:xfrm>
            <a:off x="831933" y="3522372"/>
            <a:ext cx="2944662" cy="1905584"/>
          </a:xfrm>
          <a:prstGeom prst="rect">
            <a:avLst/>
          </a:prstGeom>
          <a:solidFill>
            <a:srgbClr val="607D8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a:t>Initial Capabilities Documents</a:t>
            </a:r>
          </a:p>
          <a:p>
            <a:pPr marL="285750" indent="-285750">
              <a:buFont typeface="Arial" panose="020B0604020202020204" pitchFamily="34" charset="0"/>
              <a:buChar char="•"/>
            </a:pPr>
            <a:r>
              <a:rPr lang="en-US" sz="1600"/>
              <a:t>System Design Documents</a:t>
            </a:r>
          </a:p>
          <a:p>
            <a:pPr marL="285750" indent="-285750">
              <a:buFont typeface="Arial" panose="020B0604020202020204" pitchFamily="34" charset="0"/>
              <a:buChar char="•"/>
            </a:pPr>
            <a:r>
              <a:rPr lang="en-US" sz="1600"/>
              <a:t>Scenario Information</a:t>
            </a:r>
          </a:p>
          <a:p>
            <a:pPr algn="ctr"/>
            <a:endParaRPr lang="en-US"/>
          </a:p>
        </p:txBody>
      </p:sp>
      <p:sp>
        <p:nvSpPr>
          <p:cNvPr id="9" name="Rectangle: Rounded Corners 8">
            <a:extLst>
              <a:ext uri="{FF2B5EF4-FFF2-40B4-BE49-F238E27FC236}">
                <a16:creationId xmlns:a16="http://schemas.microsoft.com/office/drawing/2014/main" id="{D610BA2A-228D-4180-95F9-E872C55CEF53}"/>
              </a:ext>
            </a:extLst>
          </p:cNvPr>
          <p:cNvSpPr/>
          <p:nvPr/>
        </p:nvSpPr>
        <p:spPr>
          <a:xfrm>
            <a:off x="831933" y="2887148"/>
            <a:ext cx="2944662" cy="7112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t>PROVIDES</a:t>
            </a:r>
          </a:p>
        </p:txBody>
      </p:sp>
      <p:sp>
        <p:nvSpPr>
          <p:cNvPr id="10" name="Rectangle: Rounded Corners 9">
            <a:extLst>
              <a:ext uri="{FF2B5EF4-FFF2-40B4-BE49-F238E27FC236}">
                <a16:creationId xmlns:a16="http://schemas.microsoft.com/office/drawing/2014/main" id="{66A663F5-ACEE-5D1D-E1B4-FA5D51BAA61B}"/>
              </a:ext>
            </a:extLst>
          </p:cNvPr>
          <p:cNvSpPr/>
          <p:nvPr/>
        </p:nvSpPr>
        <p:spPr>
          <a:xfrm>
            <a:off x="5275017" y="2887148"/>
            <a:ext cx="2756772" cy="7112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t>CREATES</a:t>
            </a:r>
          </a:p>
        </p:txBody>
      </p:sp>
      <p:sp>
        <p:nvSpPr>
          <p:cNvPr id="11" name="Rectangle: Rounded Corners 10">
            <a:extLst>
              <a:ext uri="{FF2B5EF4-FFF2-40B4-BE49-F238E27FC236}">
                <a16:creationId xmlns:a16="http://schemas.microsoft.com/office/drawing/2014/main" id="{293E5F14-82D9-B2B7-4CFC-993B9B11AC51}"/>
              </a:ext>
            </a:extLst>
          </p:cNvPr>
          <p:cNvSpPr/>
          <p:nvPr/>
        </p:nvSpPr>
        <p:spPr>
          <a:xfrm>
            <a:off x="9529175" y="2887148"/>
            <a:ext cx="1525042" cy="7112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t>ARE</a:t>
            </a:r>
          </a:p>
        </p:txBody>
      </p:sp>
      <p:sp>
        <p:nvSpPr>
          <p:cNvPr id="12" name="Rectangle: Rounded Corners 11">
            <a:extLst>
              <a:ext uri="{FF2B5EF4-FFF2-40B4-BE49-F238E27FC236}">
                <a16:creationId xmlns:a16="http://schemas.microsoft.com/office/drawing/2014/main" id="{130F8D83-74FC-B3D8-9EA4-CD83BE8DB2F3}"/>
              </a:ext>
            </a:extLst>
          </p:cNvPr>
          <p:cNvSpPr/>
          <p:nvPr/>
        </p:nvSpPr>
        <p:spPr>
          <a:xfrm>
            <a:off x="616382" y="1906547"/>
            <a:ext cx="3375764" cy="4503777"/>
          </a:xfrm>
          <a:prstGeom prst="roundRect">
            <a:avLst/>
          </a:prstGeom>
          <a:noFill/>
          <a:ln w="38100">
            <a:solidFill>
              <a:schemeClr val="bg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600C436-D313-D8D1-6810-6CF461660B86}"/>
              </a:ext>
            </a:extLst>
          </p:cNvPr>
          <p:cNvSpPr/>
          <p:nvPr/>
        </p:nvSpPr>
        <p:spPr>
          <a:xfrm>
            <a:off x="4961875" y="1906547"/>
            <a:ext cx="3375764" cy="4503777"/>
          </a:xfrm>
          <a:prstGeom prst="roundRect">
            <a:avLst/>
          </a:prstGeom>
          <a:noFill/>
          <a:ln w="38100">
            <a:solidFill>
              <a:schemeClr val="bg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E1D91E9A-2A18-875A-86A4-28DB8D1F3D5D}"/>
              </a:ext>
            </a:extLst>
          </p:cNvPr>
          <p:cNvSpPr/>
          <p:nvPr/>
        </p:nvSpPr>
        <p:spPr>
          <a:xfrm>
            <a:off x="9307367" y="1906547"/>
            <a:ext cx="1957534" cy="4503777"/>
          </a:xfrm>
          <a:prstGeom prst="roundRect">
            <a:avLst/>
          </a:prstGeom>
          <a:noFill/>
          <a:ln w="38100">
            <a:solidFill>
              <a:schemeClr val="bg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0B646912-159F-62B6-7CF5-978D2238FA13}"/>
              </a:ext>
            </a:extLst>
          </p:cNvPr>
          <p:cNvCxnSpPr>
            <a:cxnSpLocks/>
            <a:stCxn id="3" idx="3"/>
            <a:endCxn id="4" idx="1"/>
          </p:cNvCxnSpPr>
          <p:nvPr/>
        </p:nvCxnSpPr>
        <p:spPr>
          <a:xfrm>
            <a:off x="3776597" y="2579878"/>
            <a:ext cx="1497903" cy="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3EB825B-924B-7705-1C44-77490E9F0442}"/>
              </a:ext>
            </a:extLst>
          </p:cNvPr>
          <p:cNvCxnSpPr>
            <a:cxnSpLocks/>
            <a:stCxn id="4" idx="3"/>
            <a:endCxn id="5" idx="1"/>
          </p:cNvCxnSpPr>
          <p:nvPr/>
        </p:nvCxnSpPr>
        <p:spPr>
          <a:xfrm flipV="1">
            <a:off x="8031275" y="2579879"/>
            <a:ext cx="1509859"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Slide Number Placeholder 3">
            <a:extLst>
              <a:ext uri="{FF2B5EF4-FFF2-40B4-BE49-F238E27FC236}">
                <a16:creationId xmlns:a16="http://schemas.microsoft.com/office/drawing/2014/main" id="{917DC527-4592-007C-3272-68BF08CBADC8}"/>
              </a:ext>
            </a:extLst>
          </p:cNvPr>
          <p:cNvSpPr>
            <a:spLocks noGrp="1"/>
          </p:cNvSpPr>
          <p:nvPr>
            <p:ph type="sldNum" sz="quarter" idx="12"/>
          </p:nvPr>
        </p:nvSpPr>
        <p:spPr>
          <a:xfrm>
            <a:off x="9307367" y="6413827"/>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8A984FB8-E212-2AA2-4C69-703BE872B996}"/>
              </a:ext>
            </a:extLst>
          </p:cNvPr>
          <p:cNvSpPr txBox="1"/>
          <p:nvPr/>
        </p:nvSpPr>
        <p:spPr>
          <a:xfrm>
            <a:off x="11390600" y="1027906"/>
            <a:ext cx="4870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C000"/>
                </a:solidFill>
                <a:latin typeface="Calibri" panose="020F0502020204030204"/>
                <a:ea typeface="Calibri"/>
                <a:cs typeface="Calibri"/>
              </a:rPr>
              <a:t>RC</a:t>
            </a:r>
            <a:endParaRPr kumimoji="0" lang="en-US" sz="1800" b="0" i="0" u="none" strike="noStrike" kern="1200" cap="none" spc="0" normalizeH="0" baseline="0" noProof="0">
              <a:ln>
                <a:noFill/>
              </a:ln>
              <a:solidFill>
                <a:srgbClr val="FFC000">
                  <a:lumMod val="75000"/>
                </a:srgbClr>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2775667143"/>
      </p:ext>
    </p:extLst>
  </p:cSld>
  <p:clrMapOvr>
    <a:masterClrMapping/>
  </p:clrMapOvr>
  <mc:AlternateContent xmlns:mc="http://schemas.openxmlformats.org/markup-compatibility/2006" xmlns:p14="http://schemas.microsoft.com/office/powerpoint/2010/main">
    <mc:Choice Requires="p14">
      <p:transition spd="slow" p14:dur="2000" advTm="68781"/>
    </mc:Choice>
    <mc:Fallback xmlns="">
      <p:transition spd="slow" advTm="68781"/>
    </mc:Fallback>
  </mc:AlternateContent>
  <p:extLst>
    <p:ext uri="{6950BFC3-D8DA-4A85-94F7-54DA5524770B}">
      <p188:commentRel xmlns:p188="http://schemas.microsoft.com/office/powerpoint/2018/8/main" r:id="rId2"/>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BC9BD6-7651-9E76-DE55-FEE95DB3ED28}"/>
              </a:ext>
            </a:extLst>
          </p:cNvPr>
          <p:cNvPicPr>
            <a:picLocks noChangeAspect="1"/>
          </p:cNvPicPr>
          <p:nvPr/>
        </p:nvPicPr>
        <p:blipFill>
          <a:blip r:embed="rId3"/>
          <a:stretch>
            <a:fillRect/>
          </a:stretch>
        </p:blipFill>
        <p:spPr>
          <a:xfrm>
            <a:off x="1624613" y="1883420"/>
            <a:ext cx="6780117" cy="4068071"/>
          </a:xfrm>
          <a:prstGeom prst="rect">
            <a:avLst/>
          </a:prstGeom>
          <a:ln>
            <a:noFill/>
          </a:ln>
          <a:effectLst>
            <a:outerShdw blurRad="190500" algn="tl" rotWithShape="0">
              <a:srgbClr val="000000">
                <a:alpha val="70000"/>
              </a:srgbClr>
            </a:outerShdw>
          </a:effectLst>
        </p:spPr>
      </p:pic>
      <p:sp>
        <p:nvSpPr>
          <p:cNvPr id="5" name="Parallelogram 4"/>
          <p:cNvSpPr/>
          <p:nvPr/>
        </p:nvSpPr>
        <p:spPr>
          <a:xfrm>
            <a:off x="141433" y="6277984"/>
            <a:ext cx="11566070" cy="444341"/>
          </a:xfrm>
          <a:prstGeom prst="parallelogram">
            <a:avLst/>
          </a:prstGeom>
          <a:solidFill>
            <a:srgbClr val="867337"/>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Dr. Ender’s Top-down, Hierarchical System-of-Systems Design of Air Defense Weapon Thesis, 2006 </a:t>
            </a:r>
          </a:p>
        </p:txBody>
      </p:sp>
      <p:sp>
        <p:nvSpPr>
          <p:cNvPr id="6" name="Title 5">
            <a:extLst>
              <a:ext uri="{FF2B5EF4-FFF2-40B4-BE49-F238E27FC236}">
                <a16:creationId xmlns:a16="http://schemas.microsoft.com/office/drawing/2014/main" id="{5E49DFE2-E764-64DE-65CB-BD82F3D155C9}"/>
              </a:ext>
            </a:extLst>
          </p:cNvPr>
          <p:cNvSpPr>
            <a:spLocks noGrp="1"/>
          </p:cNvSpPr>
          <p:nvPr>
            <p:ph type="title"/>
          </p:nvPr>
        </p:nvSpPr>
        <p:spPr>
          <a:xfrm>
            <a:off x="838200" y="405291"/>
            <a:ext cx="10515600" cy="1325563"/>
          </a:xfrm>
        </p:spPr>
        <p:txBody>
          <a:bodyPr>
            <a:normAutofit/>
          </a:bodyPr>
          <a:lstStyle/>
          <a:p>
            <a:r>
              <a:rPr lang="en-US"/>
              <a:t>7.3.1 Surrogate Models &amp; Neural Networks </a:t>
            </a:r>
          </a:p>
        </p:txBody>
      </p:sp>
      <p:grpSp>
        <p:nvGrpSpPr>
          <p:cNvPr id="11" name="Group 10">
            <a:extLst>
              <a:ext uri="{FF2B5EF4-FFF2-40B4-BE49-F238E27FC236}">
                <a16:creationId xmlns:a16="http://schemas.microsoft.com/office/drawing/2014/main" id="{194CE78A-627F-6494-7550-1F4362D40552}"/>
              </a:ext>
            </a:extLst>
          </p:cNvPr>
          <p:cNvGrpSpPr/>
          <p:nvPr/>
        </p:nvGrpSpPr>
        <p:grpSpPr>
          <a:xfrm>
            <a:off x="9481351" y="1838275"/>
            <a:ext cx="2086252" cy="4006845"/>
            <a:chOff x="9481351" y="1771808"/>
            <a:chExt cx="2086252" cy="2853459"/>
          </a:xfrm>
        </p:grpSpPr>
        <p:sp>
          <p:nvSpPr>
            <p:cNvPr id="9" name="Speech Bubble: Rectangle 8">
              <a:extLst>
                <a:ext uri="{FF2B5EF4-FFF2-40B4-BE49-F238E27FC236}">
                  <a16:creationId xmlns:a16="http://schemas.microsoft.com/office/drawing/2014/main" id="{C3EBB167-389E-526A-46FE-AB2AC348224E}"/>
                </a:ext>
              </a:extLst>
            </p:cNvPr>
            <p:cNvSpPr/>
            <p:nvPr/>
          </p:nvSpPr>
          <p:spPr>
            <a:xfrm rot="5400000">
              <a:off x="9097747" y="2155412"/>
              <a:ext cx="2853459" cy="2086252"/>
            </a:xfrm>
            <a:prstGeom prst="wedgeRectCallout">
              <a:avLst>
                <a:gd name="adj1" fmla="val -20834"/>
                <a:gd name="adj2" fmla="val 93546"/>
              </a:avLst>
            </a:prstGeom>
            <a:solidFill>
              <a:srgbClr val="867337"/>
            </a:solidFill>
            <a:ln w="12700">
              <a:solidFill>
                <a:schemeClr val="accent3">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10901459-0F8D-2814-B9CD-60A9C8233C58}"/>
                </a:ext>
              </a:extLst>
            </p:cNvPr>
            <p:cNvSpPr/>
            <p:nvPr/>
          </p:nvSpPr>
          <p:spPr>
            <a:xfrm>
              <a:off x="9695154" y="1953088"/>
              <a:ext cx="1677880" cy="2441360"/>
            </a:xfrm>
            <a:prstGeom prst="roundRect">
              <a:avLst/>
            </a:prstGeom>
            <a:solidFill>
              <a:srgbClr val="A5925A"/>
            </a:solidFill>
            <a:ln w="19050">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9763971" y="2072079"/>
              <a:ext cx="1803632" cy="20383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alibri" panose="020F0502020204030204"/>
                  <a:ea typeface="+mn-ea"/>
                  <a:cs typeface="+mn-cs"/>
                </a:rPr>
                <a:t>MTA Analysis Tool Metrics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Arial" panose="020B0604020202020204" pitchFamily="34" charset="0"/>
                </a:rPr>
                <a:t>General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Arial" panose="020B0604020202020204" pitchFamily="34" charset="0"/>
                </a:rPr>
                <a:t>Computer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Arial" panose="020B0604020202020204" pitchFamily="34" charset="0"/>
                </a:rPr>
                <a:t>Radio</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Arial" panose="020B0604020202020204" pitchFamily="34" charset="0"/>
                </a:rPr>
                <a:t>Picture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Arial" panose="020B0604020202020204" pitchFamily="34" charset="0"/>
                </a:rPr>
                <a:t>X-Y Variables in JMP</a:t>
              </a:r>
            </a:p>
          </p:txBody>
        </p:sp>
      </p:grpSp>
      <p:sp>
        <p:nvSpPr>
          <p:cNvPr id="12" name="Rectangle 11">
            <a:extLst>
              <a:ext uri="{FF2B5EF4-FFF2-40B4-BE49-F238E27FC236}">
                <a16:creationId xmlns:a16="http://schemas.microsoft.com/office/drawing/2014/main" id="{598216BE-1FC9-20E7-786F-EDDE3BC37C59}"/>
              </a:ext>
            </a:extLst>
          </p:cNvPr>
          <p:cNvSpPr/>
          <p:nvPr/>
        </p:nvSpPr>
        <p:spPr>
          <a:xfrm rot="19820890">
            <a:off x="1058496" y="3554104"/>
            <a:ext cx="7701090" cy="603892"/>
          </a:xfrm>
          <a:prstGeom prst="rect">
            <a:avLst/>
          </a:prstGeom>
          <a:solidFill>
            <a:schemeClr val="bg1">
              <a:alpha val="56000"/>
            </a:schemeClr>
          </a:solidFill>
          <a:ln w="38100">
            <a:solidFill>
              <a:srgbClr val="C00000">
                <a:alpha val="66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1" u="none" strike="noStrike" kern="1200" cap="none" spc="0" normalizeH="0" baseline="0" noProof="0">
                <a:ln>
                  <a:noFill/>
                </a:ln>
                <a:solidFill>
                  <a:srgbClr val="C00000"/>
                </a:solidFill>
                <a:effectLst/>
                <a:uLnTx/>
                <a:uFillTx/>
                <a:latin typeface="Calibri" panose="020F0502020204030204"/>
                <a:ea typeface="+mn-ea"/>
                <a:cs typeface="+mn-cs"/>
              </a:rPr>
              <a:t>Illustrative</a:t>
            </a:r>
          </a:p>
        </p:txBody>
      </p:sp>
      <p:sp>
        <p:nvSpPr>
          <p:cNvPr id="7" name="TextBox 6">
            <a:extLst>
              <a:ext uri="{FF2B5EF4-FFF2-40B4-BE49-F238E27FC236}">
                <a16:creationId xmlns:a16="http://schemas.microsoft.com/office/drawing/2014/main" id="{10243BCC-32CC-3A96-2D25-252A021987AB}"/>
              </a:ext>
            </a:extLst>
          </p:cNvPr>
          <p:cNvSpPr txBox="1"/>
          <p:nvPr/>
        </p:nvSpPr>
        <p:spPr>
          <a:xfrm>
            <a:off x="11325040" y="1070178"/>
            <a:ext cx="6504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Calibri" panose="020F0502020204030204"/>
                <a:ea typeface="Calibri"/>
                <a:cs typeface="Calibri"/>
              </a:rPr>
              <a:t>MW</a:t>
            </a:r>
          </a:p>
        </p:txBody>
      </p:sp>
      <p:sp>
        <p:nvSpPr>
          <p:cNvPr id="2" name="Slide Number Placeholder 3">
            <a:extLst>
              <a:ext uri="{FF2B5EF4-FFF2-40B4-BE49-F238E27FC236}">
                <a16:creationId xmlns:a16="http://schemas.microsoft.com/office/drawing/2014/main" id="{3D502D5A-1F32-31BB-25D5-A73926DB50A5}"/>
              </a:ext>
            </a:extLst>
          </p:cNvPr>
          <p:cNvSpPr txBox="1">
            <a:spLocks/>
          </p:cNvSpPr>
          <p:nvPr/>
        </p:nvSpPr>
        <p:spPr>
          <a:xfrm>
            <a:off x="9307367" y="641382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330EA680-D336-4FF7-8B7A-9848BB0A1C32}" type="slidenum">
              <a:rPr lang="en-US" sz="1200" smtClean="0">
                <a:solidFill>
                  <a:srgbClr val="FFFFFF"/>
                </a:solidFill>
                <a:latin typeface="Calibri" panose="020F0502020204030204"/>
              </a:rPr>
              <a:pPr algn="r">
                <a:defRPr/>
              </a:pPr>
              <a:t>48</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538445409"/>
      </p:ext>
    </p:extLst>
  </p:cSld>
  <p:clrMapOvr>
    <a:masterClrMapping/>
  </p:clrMapOvr>
  <mc:AlternateContent xmlns:mc="http://schemas.openxmlformats.org/markup-compatibility/2006" xmlns:p14="http://schemas.microsoft.com/office/powerpoint/2010/main">
    <mc:Choice Requires="p14">
      <p:transition spd="slow" p14:dur="2000" advTm="46981"/>
    </mc:Choice>
    <mc:Fallback xmlns="">
      <p:transition spd="slow" advTm="46981"/>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9000" r="-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C24B-0BF9-9CE8-5451-34492F1A6D63}"/>
              </a:ext>
            </a:extLst>
          </p:cNvPr>
          <p:cNvSpPr>
            <a:spLocks noGrp="1"/>
          </p:cNvSpPr>
          <p:nvPr>
            <p:ph type="title"/>
          </p:nvPr>
        </p:nvSpPr>
        <p:spPr>
          <a:xfrm>
            <a:off x="6450564" y="1355213"/>
            <a:ext cx="3518189" cy="1325563"/>
          </a:xfrm>
        </p:spPr>
        <p:txBody>
          <a:bodyPr/>
          <a:lstStyle/>
          <a:p>
            <a:r>
              <a:rPr lang="en-US">
                <a:solidFill>
                  <a:schemeClr val="bg1"/>
                </a:solidFill>
              </a:rPr>
              <a:t>7.3.2 Scenario</a:t>
            </a:r>
          </a:p>
        </p:txBody>
      </p:sp>
      <p:sp>
        <p:nvSpPr>
          <p:cNvPr id="3" name="Slide Number Placeholder 3">
            <a:extLst>
              <a:ext uri="{FF2B5EF4-FFF2-40B4-BE49-F238E27FC236}">
                <a16:creationId xmlns:a16="http://schemas.microsoft.com/office/drawing/2014/main" id="{8CB121A2-5BAD-F2DF-A938-CDDDB02DBA1D}"/>
              </a:ext>
            </a:extLst>
          </p:cNvPr>
          <p:cNvSpPr txBox="1">
            <a:spLocks/>
          </p:cNvSpPr>
          <p:nvPr/>
        </p:nvSpPr>
        <p:spPr>
          <a:xfrm>
            <a:off x="9202592"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330EA680-D336-4FF7-8B7A-9848BB0A1C32}" type="slidenum">
              <a:rPr lang="en-US" sz="1200" smtClean="0">
                <a:solidFill>
                  <a:srgbClr val="FFFFFF"/>
                </a:solidFill>
                <a:latin typeface="Calibri" panose="020F0502020204030204"/>
              </a:rPr>
              <a:pPr algn="r">
                <a:defRPr/>
              </a:pPr>
              <a:t>49</a:t>
            </a:fld>
            <a:endParaRPr lang="en-US" sz="1200">
              <a:solidFill>
                <a:srgbClr val="FFFFFF"/>
              </a:solidFill>
              <a:latin typeface="Calibri" panose="020F0502020204030204"/>
            </a:endParaRPr>
          </a:p>
        </p:txBody>
      </p:sp>
      <p:sp>
        <p:nvSpPr>
          <p:cNvPr id="4" name="TextBox 3">
            <a:extLst>
              <a:ext uri="{FF2B5EF4-FFF2-40B4-BE49-F238E27FC236}">
                <a16:creationId xmlns:a16="http://schemas.microsoft.com/office/drawing/2014/main" id="{64FE6553-5DCE-DA2C-F5E4-8FBEF63AF2C7}"/>
              </a:ext>
            </a:extLst>
          </p:cNvPr>
          <p:cNvSpPr txBox="1"/>
          <p:nvPr/>
        </p:nvSpPr>
        <p:spPr>
          <a:xfrm>
            <a:off x="11382376" y="1064383"/>
            <a:ext cx="647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C000"/>
                </a:solidFill>
                <a:latin typeface="Calibri" panose="020F0502020204030204"/>
                <a:ea typeface="Calibri"/>
                <a:cs typeface="Calibri"/>
              </a:rPr>
              <a:t>MW</a:t>
            </a:r>
            <a:endParaRPr kumimoji="0" lang="en-US" sz="1800" b="0" i="0" u="none" strike="noStrike" kern="1200" cap="none" spc="0" normalizeH="0" baseline="0" noProof="0">
              <a:ln>
                <a:noFill/>
              </a:ln>
              <a:solidFill>
                <a:srgbClr val="FFC000">
                  <a:lumMod val="75000"/>
                </a:srgbClr>
              </a:solidFill>
              <a:effectLst/>
              <a:uLnTx/>
              <a:uFillTx/>
              <a:latin typeface="Calibri" panose="020F0502020204030204"/>
              <a:ea typeface="Calibri"/>
              <a:cs typeface="Calibri"/>
            </a:endParaRPr>
          </a:p>
        </p:txBody>
      </p:sp>
      <p:pic>
        <p:nvPicPr>
          <p:cNvPr id="1026" name="Picture 2">
            <a:extLst>
              <a:ext uri="{FF2B5EF4-FFF2-40B4-BE49-F238E27FC236}">
                <a16:creationId xmlns:a16="http://schemas.microsoft.com/office/drawing/2014/main" id="{86E8214E-1E94-2E75-2367-76FF7AD922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768" y="2827336"/>
            <a:ext cx="1284361" cy="12843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E96355D-BC37-9B64-A7AF-6F6F0AD22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7318" y="2321014"/>
            <a:ext cx="1017614" cy="7195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40BE395-68D4-9AF3-2801-5C9FD00F7A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9593" y="3221638"/>
            <a:ext cx="1017614" cy="7195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7BD4B88-B50E-D3F5-A302-5530CD0F24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7318" y="2907686"/>
            <a:ext cx="1017614" cy="7195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8087C6D-6695-9C2E-00E1-96A4AE1813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608"/>
          <a:stretch/>
        </p:blipFill>
        <p:spPr bwMode="auto">
          <a:xfrm>
            <a:off x="8762737" y="3245577"/>
            <a:ext cx="1656076" cy="8661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0">
            <a:extLst>
              <a:ext uri="{FF2B5EF4-FFF2-40B4-BE49-F238E27FC236}">
                <a16:creationId xmlns:a16="http://schemas.microsoft.com/office/drawing/2014/main" id="{2BD1BE51-CBBE-2529-75B9-79046A192F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630180" flipH="1">
            <a:off x="760178" y="4608107"/>
            <a:ext cx="2626531" cy="15026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FAF1D9B-9954-5778-D3D3-8FCF9EF26881}"/>
              </a:ext>
            </a:extLst>
          </p:cNvPr>
          <p:cNvPicPr>
            <a:picLocks noChangeAspect="1"/>
          </p:cNvPicPr>
          <p:nvPr/>
        </p:nvPicPr>
        <p:blipFill>
          <a:blip r:embed="rId8">
            <a:duotone>
              <a:schemeClr val="accent4">
                <a:shade val="45000"/>
                <a:satMod val="135000"/>
              </a:schemeClr>
              <a:prstClr val="white"/>
            </a:duotone>
          </a:blip>
          <a:stretch>
            <a:fillRect/>
          </a:stretch>
        </p:blipFill>
        <p:spPr>
          <a:xfrm rot="402432">
            <a:off x="1528500" y="449882"/>
            <a:ext cx="318176" cy="5058999"/>
          </a:xfrm>
          <a:prstGeom prst="rect">
            <a:avLst/>
          </a:prstGeom>
        </p:spPr>
      </p:pic>
      <p:pic>
        <p:nvPicPr>
          <p:cNvPr id="8" name="Picture 7">
            <a:extLst>
              <a:ext uri="{FF2B5EF4-FFF2-40B4-BE49-F238E27FC236}">
                <a16:creationId xmlns:a16="http://schemas.microsoft.com/office/drawing/2014/main" id="{E0A0EE6E-3447-69C3-5A2C-F39811177A1B}"/>
              </a:ext>
            </a:extLst>
          </p:cNvPr>
          <p:cNvPicPr>
            <a:picLocks noChangeAspect="1"/>
          </p:cNvPicPr>
          <p:nvPr/>
        </p:nvPicPr>
        <p:blipFill>
          <a:blip r:embed="rId8">
            <a:duotone>
              <a:schemeClr val="accent4">
                <a:shade val="45000"/>
                <a:satMod val="135000"/>
              </a:schemeClr>
              <a:prstClr val="white"/>
            </a:duotone>
          </a:blip>
          <a:stretch>
            <a:fillRect/>
          </a:stretch>
        </p:blipFill>
        <p:spPr>
          <a:xfrm rot="19019154">
            <a:off x="2391734" y="567927"/>
            <a:ext cx="318176" cy="3347630"/>
          </a:xfrm>
          <a:prstGeom prst="rect">
            <a:avLst/>
          </a:prstGeom>
        </p:spPr>
      </p:pic>
      <p:sp>
        <p:nvSpPr>
          <p:cNvPr id="11" name="Rectangle: Diagonal Corners Rounded 10">
            <a:extLst>
              <a:ext uri="{FF2B5EF4-FFF2-40B4-BE49-F238E27FC236}">
                <a16:creationId xmlns:a16="http://schemas.microsoft.com/office/drawing/2014/main" id="{735C957C-8351-9375-E60F-F3A9F5593493}"/>
              </a:ext>
            </a:extLst>
          </p:cNvPr>
          <p:cNvSpPr/>
          <p:nvPr/>
        </p:nvSpPr>
        <p:spPr>
          <a:xfrm>
            <a:off x="4181475" y="5019675"/>
            <a:ext cx="1009650" cy="714375"/>
          </a:xfrm>
          <a:prstGeom prst="round2DiagRect">
            <a:avLst/>
          </a:prstGeom>
          <a:solidFill>
            <a:srgbClr val="8AB4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859D69C-1607-D13D-F1E5-2A7BB9E2427A}"/>
              </a:ext>
            </a:extLst>
          </p:cNvPr>
          <p:cNvPicPr>
            <a:picLocks noChangeAspect="1"/>
          </p:cNvPicPr>
          <p:nvPr/>
        </p:nvPicPr>
        <p:blipFill>
          <a:blip r:embed="rId9">
            <a:duotone>
              <a:schemeClr val="accent4">
                <a:shade val="45000"/>
                <a:satMod val="135000"/>
              </a:schemeClr>
              <a:prstClr val="white"/>
            </a:duotone>
          </a:blip>
          <a:stretch>
            <a:fillRect/>
          </a:stretch>
        </p:blipFill>
        <p:spPr>
          <a:xfrm rot="13843705">
            <a:off x="3337418" y="3075308"/>
            <a:ext cx="3291641" cy="3291641"/>
          </a:xfrm>
          <a:prstGeom prst="rect">
            <a:avLst/>
          </a:prstGeom>
        </p:spPr>
      </p:pic>
      <p:pic>
        <p:nvPicPr>
          <p:cNvPr id="12" name="Picture 11">
            <a:extLst>
              <a:ext uri="{FF2B5EF4-FFF2-40B4-BE49-F238E27FC236}">
                <a16:creationId xmlns:a16="http://schemas.microsoft.com/office/drawing/2014/main" id="{586B0109-CBC2-77EA-C632-938256B88DDD}"/>
              </a:ext>
            </a:extLst>
          </p:cNvPr>
          <p:cNvPicPr>
            <a:picLocks noChangeAspect="1"/>
          </p:cNvPicPr>
          <p:nvPr/>
        </p:nvPicPr>
        <p:blipFill>
          <a:blip r:embed="rId9">
            <a:duotone>
              <a:schemeClr val="accent4">
                <a:shade val="45000"/>
                <a:satMod val="135000"/>
              </a:schemeClr>
              <a:prstClr val="white"/>
            </a:duotone>
          </a:blip>
          <a:stretch>
            <a:fillRect/>
          </a:stretch>
        </p:blipFill>
        <p:spPr>
          <a:xfrm rot="6493245">
            <a:off x="6605603" y="2455260"/>
            <a:ext cx="2281931" cy="2281931"/>
          </a:xfrm>
          <a:prstGeom prst="rect">
            <a:avLst/>
          </a:prstGeom>
        </p:spPr>
      </p:pic>
      <p:sp>
        <p:nvSpPr>
          <p:cNvPr id="9" name="TextBox 8">
            <a:extLst>
              <a:ext uri="{FF2B5EF4-FFF2-40B4-BE49-F238E27FC236}">
                <a16:creationId xmlns:a16="http://schemas.microsoft.com/office/drawing/2014/main" id="{8F83253A-15AB-0221-9D1D-DF06E49A0DA5}"/>
              </a:ext>
            </a:extLst>
          </p:cNvPr>
          <p:cNvSpPr txBox="1"/>
          <p:nvPr/>
        </p:nvSpPr>
        <p:spPr>
          <a:xfrm>
            <a:off x="1993041" y="451963"/>
            <a:ext cx="1145921" cy="375552"/>
          </a:xfrm>
          <a:prstGeom prst="rect">
            <a:avLst/>
          </a:prstGeom>
          <a:solidFill>
            <a:srgbClr val="1E231E">
              <a:alpha val="58000"/>
            </a:srgbClr>
          </a:solidFill>
        </p:spPr>
        <p:txBody>
          <a:bodyPr wrap="square" rtlCol="0">
            <a:spAutoFit/>
          </a:bodyPr>
          <a:lstStyle/>
          <a:p>
            <a:pPr marL="0" marR="0" algn="ctr">
              <a:lnSpc>
                <a:spcPct val="107000"/>
              </a:lnSpc>
              <a:spcBef>
                <a:spcPts val="0"/>
              </a:spcBef>
              <a:spcAft>
                <a:spcPts val="0"/>
              </a:spcAft>
            </a:pPr>
            <a:r>
              <a:rPr lang="en-US">
                <a:solidFill>
                  <a:schemeClr val="bg1"/>
                </a:solidFill>
                <a:effectLst/>
                <a:latin typeface="+mn-lt"/>
                <a:ea typeface="Times New Roman" panose="02020603050405020304" pitchFamily="18" charset="0"/>
                <a:cs typeface="Arial" panose="020B0604020202020204" pitchFamily="34" charset="0"/>
              </a:rPr>
              <a:t>AWACS</a:t>
            </a:r>
          </a:p>
        </p:txBody>
      </p:sp>
      <p:sp>
        <p:nvSpPr>
          <p:cNvPr id="13" name="TextBox 12">
            <a:extLst>
              <a:ext uri="{FF2B5EF4-FFF2-40B4-BE49-F238E27FC236}">
                <a16:creationId xmlns:a16="http://schemas.microsoft.com/office/drawing/2014/main" id="{820FBB9B-BDB3-FA86-5D34-79C6B0E68F97}"/>
              </a:ext>
            </a:extLst>
          </p:cNvPr>
          <p:cNvSpPr txBox="1"/>
          <p:nvPr/>
        </p:nvSpPr>
        <p:spPr>
          <a:xfrm>
            <a:off x="3154910" y="2597462"/>
            <a:ext cx="1145921" cy="375552"/>
          </a:xfrm>
          <a:prstGeom prst="rect">
            <a:avLst/>
          </a:prstGeom>
          <a:solidFill>
            <a:srgbClr val="1E231E">
              <a:alpha val="58000"/>
            </a:srgbClr>
          </a:solidFill>
        </p:spPr>
        <p:txBody>
          <a:bodyPr wrap="square" rtlCol="0">
            <a:spAutoFit/>
          </a:bodyPr>
          <a:lstStyle/>
          <a:p>
            <a:pPr marL="0" marR="0" algn="ctr">
              <a:lnSpc>
                <a:spcPct val="107000"/>
              </a:lnSpc>
              <a:spcBef>
                <a:spcPts val="0"/>
              </a:spcBef>
              <a:spcAft>
                <a:spcPts val="0"/>
              </a:spcAft>
            </a:pPr>
            <a:r>
              <a:rPr lang="en-US">
                <a:solidFill>
                  <a:schemeClr val="bg1"/>
                </a:solidFill>
                <a:effectLst/>
                <a:latin typeface="+mn-lt"/>
                <a:ea typeface="Times New Roman" panose="02020603050405020304" pitchFamily="18" charset="0"/>
                <a:cs typeface="Arial" panose="020B0604020202020204" pitchFamily="34" charset="0"/>
              </a:rPr>
              <a:t>STRYKER</a:t>
            </a:r>
          </a:p>
        </p:txBody>
      </p:sp>
      <p:sp>
        <p:nvSpPr>
          <p:cNvPr id="14" name="TextBox 13">
            <a:extLst>
              <a:ext uri="{FF2B5EF4-FFF2-40B4-BE49-F238E27FC236}">
                <a16:creationId xmlns:a16="http://schemas.microsoft.com/office/drawing/2014/main" id="{540C0719-C6DD-3B11-4A15-DB1FDFC36C5A}"/>
              </a:ext>
            </a:extLst>
          </p:cNvPr>
          <p:cNvSpPr txBox="1"/>
          <p:nvPr/>
        </p:nvSpPr>
        <p:spPr>
          <a:xfrm>
            <a:off x="1568061" y="5931271"/>
            <a:ext cx="1145921" cy="375552"/>
          </a:xfrm>
          <a:prstGeom prst="rect">
            <a:avLst/>
          </a:prstGeom>
          <a:solidFill>
            <a:srgbClr val="1E231E">
              <a:alpha val="58000"/>
            </a:srgbClr>
          </a:solidFill>
        </p:spPr>
        <p:txBody>
          <a:bodyPr wrap="square" rtlCol="0">
            <a:spAutoFit/>
          </a:bodyPr>
          <a:lstStyle/>
          <a:p>
            <a:pPr marL="0" marR="0" algn="ctr">
              <a:lnSpc>
                <a:spcPct val="107000"/>
              </a:lnSpc>
              <a:spcBef>
                <a:spcPts val="0"/>
              </a:spcBef>
              <a:spcAft>
                <a:spcPts val="0"/>
              </a:spcAft>
            </a:pPr>
            <a:r>
              <a:rPr lang="en-US">
                <a:solidFill>
                  <a:schemeClr val="bg1"/>
                </a:solidFill>
                <a:effectLst/>
                <a:latin typeface="+mn-lt"/>
                <a:ea typeface="Times New Roman" panose="02020603050405020304" pitchFamily="18" charset="0"/>
                <a:cs typeface="Arial" panose="020B0604020202020204" pitchFamily="34" charset="0"/>
              </a:rPr>
              <a:t>CARRIER</a:t>
            </a:r>
          </a:p>
        </p:txBody>
      </p:sp>
      <p:sp>
        <p:nvSpPr>
          <p:cNvPr id="15" name="TextBox 14">
            <a:extLst>
              <a:ext uri="{FF2B5EF4-FFF2-40B4-BE49-F238E27FC236}">
                <a16:creationId xmlns:a16="http://schemas.microsoft.com/office/drawing/2014/main" id="{C4E88AAE-2302-BB68-D2A6-BE9CFFF8E52C}"/>
              </a:ext>
            </a:extLst>
          </p:cNvPr>
          <p:cNvSpPr txBox="1"/>
          <p:nvPr/>
        </p:nvSpPr>
        <p:spPr>
          <a:xfrm>
            <a:off x="6253797" y="2575655"/>
            <a:ext cx="1145921" cy="375552"/>
          </a:xfrm>
          <a:prstGeom prst="rect">
            <a:avLst/>
          </a:prstGeom>
          <a:solidFill>
            <a:srgbClr val="1E231E">
              <a:alpha val="58000"/>
            </a:srgbClr>
          </a:solidFill>
        </p:spPr>
        <p:txBody>
          <a:bodyPr wrap="square" rtlCol="0">
            <a:spAutoFit/>
          </a:bodyPr>
          <a:lstStyle/>
          <a:p>
            <a:pPr marL="0" marR="0" algn="ctr">
              <a:lnSpc>
                <a:spcPct val="107000"/>
              </a:lnSpc>
              <a:spcBef>
                <a:spcPts val="0"/>
              </a:spcBef>
              <a:spcAft>
                <a:spcPts val="0"/>
              </a:spcAft>
            </a:pPr>
            <a:r>
              <a:rPr lang="en-US">
                <a:solidFill>
                  <a:schemeClr val="bg1"/>
                </a:solidFill>
                <a:effectLst/>
                <a:latin typeface="+mn-lt"/>
                <a:ea typeface="Times New Roman" panose="02020603050405020304" pitchFamily="18" charset="0"/>
                <a:cs typeface="Arial" panose="020B0604020202020204" pitchFamily="34" charset="0"/>
              </a:rPr>
              <a:t>SATCOM</a:t>
            </a:r>
          </a:p>
        </p:txBody>
      </p:sp>
      <p:sp>
        <p:nvSpPr>
          <p:cNvPr id="16" name="TextBox 15">
            <a:extLst>
              <a:ext uri="{FF2B5EF4-FFF2-40B4-BE49-F238E27FC236}">
                <a16:creationId xmlns:a16="http://schemas.microsoft.com/office/drawing/2014/main" id="{88099BA9-D6CF-C0D9-74DE-421A2D3712FF}"/>
              </a:ext>
            </a:extLst>
          </p:cNvPr>
          <p:cNvSpPr txBox="1"/>
          <p:nvPr/>
        </p:nvSpPr>
        <p:spPr>
          <a:xfrm>
            <a:off x="10535000" y="3429000"/>
            <a:ext cx="1149151" cy="671915"/>
          </a:xfrm>
          <a:prstGeom prst="rect">
            <a:avLst/>
          </a:prstGeom>
          <a:solidFill>
            <a:srgbClr val="1E231E">
              <a:alpha val="58000"/>
            </a:srgbClr>
          </a:solidFill>
        </p:spPr>
        <p:txBody>
          <a:bodyPr wrap="square" rtlCol="0">
            <a:spAutoFit/>
          </a:bodyPr>
          <a:lstStyle/>
          <a:p>
            <a:pPr algn="ctr">
              <a:lnSpc>
                <a:spcPct val="107000"/>
              </a:lnSpc>
            </a:pPr>
            <a:r>
              <a:rPr lang="en-US">
                <a:solidFill>
                  <a:schemeClr val="bg1"/>
                </a:solidFill>
                <a:ea typeface="Times New Roman" panose="02020603050405020304" pitchFamily="18" charset="0"/>
                <a:cs typeface="Arial" panose="020B0604020202020204" pitchFamily="34" charset="0"/>
              </a:rPr>
              <a:t>HQ INDO</a:t>
            </a:r>
            <a:endParaRPr lang="en-US">
              <a:solidFill>
                <a:schemeClr val="bg1"/>
              </a:solidFill>
              <a:effectLst/>
              <a:latin typeface="+mn-lt"/>
              <a:ea typeface="Times New Roman" panose="02020603050405020304" pitchFamily="18" charset="0"/>
              <a:cs typeface="Arial" panose="020B0604020202020204" pitchFamily="34" charset="0"/>
            </a:endParaRPr>
          </a:p>
          <a:p>
            <a:pPr marL="0" marR="0" algn="ctr">
              <a:lnSpc>
                <a:spcPct val="107000"/>
              </a:lnSpc>
              <a:spcBef>
                <a:spcPts val="0"/>
              </a:spcBef>
              <a:spcAft>
                <a:spcPts val="0"/>
              </a:spcAft>
            </a:pPr>
            <a:r>
              <a:rPr lang="en-US">
                <a:solidFill>
                  <a:schemeClr val="bg1"/>
                </a:solidFill>
                <a:effectLst/>
                <a:latin typeface="+mn-lt"/>
                <a:ea typeface="Times New Roman" panose="02020603050405020304" pitchFamily="18" charset="0"/>
                <a:cs typeface="Arial" panose="020B0604020202020204" pitchFamily="34" charset="0"/>
              </a:rPr>
              <a:t>PACOM</a:t>
            </a:r>
          </a:p>
        </p:txBody>
      </p:sp>
      <p:sp>
        <p:nvSpPr>
          <p:cNvPr id="17" name="TextBox 16">
            <a:extLst>
              <a:ext uri="{FF2B5EF4-FFF2-40B4-BE49-F238E27FC236}">
                <a16:creationId xmlns:a16="http://schemas.microsoft.com/office/drawing/2014/main" id="{63C7E635-D09F-56DA-ABC5-64206C9DC476}"/>
              </a:ext>
            </a:extLst>
          </p:cNvPr>
          <p:cNvSpPr txBox="1"/>
          <p:nvPr/>
        </p:nvSpPr>
        <p:spPr>
          <a:xfrm rot="2861705">
            <a:off x="8867412" y="5404632"/>
            <a:ext cx="1446728" cy="658835"/>
          </a:xfrm>
          <a:prstGeom prst="rect">
            <a:avLst/>
          </a:prstGeom>
          <a:noFill/>
        </p:spPr>
        <p:txBody>
          <a:bodyPr wrap="square" rtlCol="0">
            <a:spAutoFit/>
          </a:bodyPr>
          <a:lstStyle/>
          <a:p>
            <a:pPr marL="0" marR="0" algn="ctr">
              <a:lnSpc>
                <a:spcPct val="107000"/>
              </a:lnSpc>
              <a:spcBef>
                <a:spcPts val="0"/>
              </a:spcBef>
              <a:spcAft>
                <a:spcPts val="0"/>
              </a:spcAft>
            </a:pPr>
            <a:r>
              <a:rPr lang="en-US" sz="3600">
                <a:effectLst/>
                <a:latin typeface="+mn-lt"/>
                <a:ea typeface="Times New Roman" panose="02020603050405020304" pitchFamily="18" charset="0"/>
                <a:cs typeface="Arial" panose="020B0604020202020204" pitchFamily="34" charset="0"/>
              </a:rPr>
              <a:t>Hawaii</a:t>
            </a:r>
          </a:p>
        </p:txBody>
      </p:sp>
      <p:sp>
        <p:nvSpPr>
          <p:cNvPr id="18" name="TextBox 17">
            <a:extLst>
              <a:ext uri="{FF2B5EF4-FFF2-40B4-BE49-F238E27FC236}">
                <a16:creationId xmlns:a16="http://schemas.microsoft.com/office/drawing/2014/main" id="{6532AC1B-BD2D-A56D-8D6C-7D98F642A8A8}"/>
              </a:ext>
            </a:extLst>
          </p:cNvPr>
          <p:cNvSpPr txBox="1"/>
          <p:nvPr/>
        </p:nvSpPr>
        <p:spPr>
          <a:xfrm rot="19176169">
            <a:off x="4416468" y="1554937"/>
            <a:ext cx="1446728" cy="658835"/>
          </a:xfrm>
          <a:prstGeom prst="rect">
            <a:avLst/>
          </a:prstGeom>
          <a:noFill/>
        </p:spPr>
        <p:txBody>
          <a:bodyPr wrap="square" rtlCol="0">
            <a:spAutoFit/>
          </a:bodyPr>
          <a:lstStyle>
            <a:defPPr>
              <a:defRPr lang="en-US"/>
            </a:defPPr>
            <a:lvl1pPr marR="0" algn="ctr">
              <a:lnSpc>
                <a:spcPct val="107000"/>
              </a:lnSpc>
              <a:spcBef>
                <a:spcPts val="0"/>
              </a:spcBef>
              <a:spcAft>
                <a:spcPts val="0"/>
              </a:spcAft>
              <a:defRPr sz="3600">
                <a:effectLst/>
                <a:ea typeface="Times New Roman" panose="02020603050405020304" pitchFamily="18" charset="0"/>
                <a:cs typeface="Arial" panose="020B0604020202020204" pitchFamily="34" charset="0"/>
              </a:defRPr>
            </a:lvl1pPr>
          </a:lstStyle>
          <a:p>
            <a:r>
              <a:rPr lang="en-US"/>
              <a:t>Guam</a:t>
            </a:r>
          </a:p>
        </p:txBody>
      </p:sp>
      <p:grpSp>
        <p:nvGrpSpPr>
          <p:cNvPr id="20" name="Group 19">
            <a:extLst>
              <a:ext uri="{FF2B5EF4-FFF2-40B4-BE49-F238E27FC236}">
                <a16:creationId xmlns:a16="http://schemas.microsoft.com/office/drawing/2014/main" id="{E6914945-E4B7-59D2-2A11-F6CEB6E81E68}"/>
              </a:ext>
            </a:extLst>
          </p:cNvPr>
          <p:cNvGrpSpPr/>
          <p:nvPr/>
        </p:nvGrpSpPr>
        <p:grpSpPr>
          <a:xfrm>
            <a:off x="-290621" y="549160"/>
            <a:ext cx="3281602" cy="3542122"/>
            <a:chOff x="-290621" y="549160"/>
            <a:chExt cx="3281602" cy="3542122"/>
          </a:xfrm>
        </p:grpSpPr>
        <p:pic>
          <p:nvPicPr>
            <p:cNvPr id="6" name="Picture 12">
              <a:extLst>
                <a:ext uri="{FF2B5EF4-FFF2-40B4-BE49-F238E27FC236}">
                  <a16:creationId xmlns:a16="http://schemas.microsoft.com/office/drawing/2014/main" id="{F6F0FC54-A517-E7CF-A549-7E4209FC59D6}"/>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flipH="1">
              <a:off x="505348" y="549160"/>
              <a:ext cx="2485633" cy="103044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9" name="Right Triangle 18">
              <a:extLst>
                <a:ext uri="{FF2B5EF4-FFF2-40B4-BE49-F238E27FC236}">
                  <a16:creationId xmlns:a16="http://schemas.microsoft.com/office/drawing/2014/main" id="{A666778D-F9FF-D484-BD14-C54B4F8EF767}"/>
                </a:ext>
              </a:extLst>
            </p:cNvPr>
            <p:cNvSpPr/>
            <p:nvPr/>
          </p:nvSpPr>
          <p:spPr>
            <a:xfrm rot="13132486">
              <a:off x="-290621" y="3364977"/>
              <a:ext cx="579337" cy="726305"/>
            </a:xfrm>
            <a:prstGeom prst="rtTriangle">
              <a:avLst/>
            </a:prstGeom>
            <a:solidFill>
              <a:srgbClr val="8AB4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80875965"/>
      </p:ext>
    </p:extLst>
  </p:cSld>
  <p:clrMapOvr>
    <a:masterClrMapping/>
  </p:clrMapOvr>
  <mc:AlternateContent xmlns:mc="http://schemas.openxmlformats.org/markup-compatibility/2006" xmlns:p14="http://schemas.microsoft.com/office/powerpoint/2010/main">
    <mc:Choice Requires="p14">
      <p:transition spd="slow" p14:dur="2000" advTm="34342"/>
    </mc:Choice>
    <mc:Fallback xmlns="">
      <p:transition spd="slow" advTm="34342"/>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7000" r="-7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96E81B8-9895-371F-6792-17DB9887FA8D}"/>
              </a:ext>
            </a:extLst>
          </p:cNvPr>
          <p:cNvSpPr/>
          <p:nvPr/>
        </p:nvSpPr>
        <p:spPr>
          <a:xfrm>
            <a:off x="0" y="0"/>
            <a:ext cx="12192000" cy="6858000"/>
          </a:xfrm>
          <a:prstGeom prst="rect">
            <a:avLst/>
          </a:prstGeom>
          <a:solidFill>
            <a:srgbClr val="252C25">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8C4D710-6371-302C-5FE5-CD4C944D69C5}"/>
              </a:ext>
            </a:extLst>
          </p:cNvPr>
          <p:cNvSpPr/>
          <p:nvPr/>
        </p:nvSpPr>
        <p:spPr>
          <a:xfrm>
            <a:off x="700169" y="2437241"/>
            <a:ext cx="7450768" cy="1586683"/>
          </a:xfrm>
          <a:prstGeom prst="roundRect">
            <a:avLst/>
          </a:prstGeom>
          <a:solidFill>
            <a:srgbClr val="1E231E">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68DCA1-FFE4-BEA6-544B-4C9D0FEAB371}"/>
              </a:ext>
            </a:extLst>
          </p:cNvPr>
          <p:cNvSpPr>
            <a:spLocks noGrp="1"/>
          </p:cNvSpPr>
          <p:nvPr>
            <p:ph type="title"/>
          </p:nvPr>
        </p:nvSpPr>
        <p:spPr>
          <a:xfrm>
            <a:off x="781050" y="365125"/>
            <a:ext cx="10515600" cy="1325563"/>
          </a:xfrm>
        </p:spPr>
        <p:txBody>
          <a:bodyPr/>
          <a:lstStyle/>
          <a:p>
            <a:r>
              <a:rPr lang="en-US"/>
              <a:t>1.2 Know your Sponsor</a:t>
            </a:r>
          </a:p>
        </p:txBody>
      </p:sp>
      <p:sp>
        <p:nvSpPr>
          <p:cNvPr id="4" name="TextBox 3">
            <a:extLst>
              <a:ext uri="{FF2B5EF4-FFF2-40B4-BE49-F238E27FC236}">
                <a16:creationId xmlns:a16="http://schemas.microsoft.com/office/drawing/2014/main" id="{7021F383-383D-E2F8-083D-FEDFE2A3E545}"/>
              </a:ext>
            </a:extLst>
          </p:cNvPr>
          <p:cNvSpPr txBox="1"/>
          <p:nvPr/>
        </p:nvSpPr>
        <p:spPr>
          <a:xfrm>
            <a:off x="843201" y="1854196"/>
            <a:ext cx="759809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ea typeface="+mn-ea"/>
                <a:cs typeface="Segoe UI" panose="020B0502040204020203" pitchFamily="34" charset="0"/>
              </a:rPr>
              <a:t>Sensors &amp; Electromagnetic Applications Laboratory </a:t>
            </a:r>
            <a:r>
              <a:rPr kumimoji="0" lang="en-US" sz="2400" b="1" i="0" u="none" strike="noStrike" kern="1200" cap="none" spc="0" normalizeH="0" baseline="0" noProof="0">
                <a:ln>
                  <a:noFill/>
                </a:ln>
                <a:solidFill>
                  <a:prstClr val="white"/>
                </a:solidFill>
                <a:effectLst/>
                <a:uLnTx/>
                <a:uFillTx/>
                <a:ea typeface="+mn-ea"/>
                <a:cs typeface="Segoe UI" panose="020B0502040204020203" pitchFamily="34" charset="0"/>
              </a:rPr>
              <a:t>(SEAL)</a:t>
            </a:r>
            <a:endParaRPr kumimoji="0" lang="en-US" b="0" i="0" u="none" strike="noStrike" kern="1200" cap="none" spc="0" normalizeH="0" baseline="0" noProof="0">
              <a:ln>
                <a:noFill/>
              </a:ln>
              <a:solidFill>
                <a:prstClr val="white"/>
              </a:solidFill>
              <a:effectLst/>
              <a:uLnTx/>
              <a:uFillTx/>
              <a:ea typeface="+mn-ea"/>
              <a:cs typeface="Segoe UI" panose="020B0502040204020203" pitchFamily="34" charset="0"/>
            </a:endParaRPr>
          </a:p>
        </p:txBody>
      </p:sp>
      <p:sp>
        <p:nvSpPr>
          <p:cNvPr id="6" name="TextBox 5">
            <a:extLst>
              <a:ext uri="{FF2B5EF4-FFF2-40B4-BE49-F238E27FC236}">
                <a16:creationId xmlns:a16="http://schemas.microsoft.com/office/drawing/2014/main" id="{CD395985-1583-1F3F-5C6F-B1FF7DC041AC}"/>
              </a:ext>
            </a:extLst>
          </p:cNvPr>
          <p:cNvSpPr txBox="1"/>
          <p:nvPr/>
        </p:nvSpPr>
        <p:spPr>
          <a:xfrm>
            <a:off x="510845" y="4171591"/>
            <a:ext cx="8089442" cy="830997"/>
          </a:xfrm>
          <a:prstGeom prst="rect">
            <a:avLst/>
          </a:prstGeom>
          <a:solidFill>
            <a:schemeClr val="tx1">
              <a:alpha val="58000"/>
            </a:schemeClr>
          </a:solidFill>
          <a:ln>
            <a:solidFill>
              <a:schemeClr val="bg2"/>
            </a:solidFill>
            <a:prstDash val="sysDash"/>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cs typeface="Segoe UI" panose="020B0502040204020203" pitchFamily="34" charset="0"/>
              </a:rPr>
              <a:t>SEAL develops advanced signal and data processing methods for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a:solidFill>
                  <a:prstClr val="white"/>
                </a:solidFill>
                <a:cs typeface="Segoe UI" panose="020B0502040204020203" pitchFamily="34" charset="0"/>
              </a:rPr>
              <a:t>A</a:t>
            </a:r>
            <a:r>
              <a:rPr kumimoji="0" lang="en-US" sz="1600" b="0" i="0" u="none" strike="noStrike" kern="1200" cap="none" spc="0" normalizeH="0" baseline="0" noProof="0" err="1">
                <a:ln>
                  <a:noFill/>
                </a:ln>
                <a:solidFill>
                  <a:prstClr val="white"/>
                </a:solidFill>
                <a:effectLst/>
                <a:uLnTx/>
                <a:uFillTx/>
                <a:cs typeface="Segoe UI" panose="020B0502040204020203" pitchFamily="34" charset="0"/>
              </a:rPr>
              <a:t>coustic</a:t>
            </a:r>
            <a:r>
              <a:rPr kumimoji="0" lang="en-US" sz="1600" b="0" i="0" u="none" strike="noStrike" kern="1200" cap="none" spc="0" normalizeH="0" baseline="0" noProof="0">
                <a:ln>
                  <a:noFill/>
                </a:ln>
                <a:solidFill>
                  <a:prstClr val="white"/>
                </a:solidFill>
                <a:effectLst/>
                <a:uLnTx/>
                <a:uFillTx/>
                <a:cs typeface="Segoe UI" panose="020B0502040204020203" pitchFamily="34" charset="0"/>
              </a:rPr>
              <a:t> sensors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600">
                <a:solidFill>
                  <a:prstClr val="white"/>
                </a:solidFill>
                <a:cs typeface="Segoe UI" panose="020B0502040204020203" pitchFamily="34" charset="0"/>
              </a:rPr>
              <a:t>M</a:t>
            </a:r>
            <a:r>
              <a:rPr kumimoji="0" lang="en-US" sz="1600" b="0" i="0" u="none" strike="noStrike" kern="1200" cap="none" spc="0" normalizeH="0" baseline="0" noProof="0" err="1">
                <a:ln>
                  <a:noFill/>
                </a:ln>
                <a:solidFill>
                  <a:prstClr val="white"/>
                </a:solidFill>
                <a:effectLst/>
                <a:uLnTx/>
                <a:uFillTx/>
                <a:cs typeface="Segoe UI" panose="020B0502040204020203" pitchFamily="34" charset="0"/>
              </a:rPr>
              <a:t>ulti</a:t>
            </a:r>
            <a:r>
              <a:rPr kumimoji="0" lang="en-US" sz="1600" b="0" i="0" u="none" strike="noStrike" kern="1200" cap="none" spc="0" normalizeH="0" baseline="0" noProof="0">
                <a:ln>
                  <a:noFill/>
                </a:ln>
                <a:solidFill>
                  <a:prstClr val="white"/>
                </a:solidFill>
                <a:effectLst/>
                <a:uLnTx/>
                <a:uFillTx/>
                <a:cs typeface="Segoe UI" panose="020B0502040204020203" pitchFamily="34" charset="0"/>
              </a:rPr>
              <a:t>-sensor intelligence exploitation architectures and algorithms covering all wavebands.</a:t>
            </a:r>
          </a:p>
        </p:txBody>
      </p:sp>
      <p:grpSp>
        <p:nvGrpSpPr>
          <p:cNvPr id="26" name="Group 25">
            <a:extLst>
              <a:ext uri="{FF2B5EF4-FFF2-40B4-BE49-F238E27FC236}">
                <a16:creationId xmlns:a16="http://schemas.microsoft.com/office/drawing/2014/main" id="{2686DD6E-35E1-96EE-273D-99F05358B519}"/>
              </a:ext>
            </a:extLst>
          </p:cNvPr>
          <p:cNvGrpSpPr/>
          <p:nvPr/>
        </p:nvGrpSpPr>
        <p:grpSpPr>
          <a:xfrm>
            <a:off x="675743" y="5473482"/>
            <a:ext cx="7710934" cy="1466273"/>
            <a:chOff x="299917" y="5362828"/>
            <a:chExt cx="7025734" cy="1175813"/>
          </a:xfrm>
        </p:grpSpPr>
        <p:sp>
          <p:nvSpPr>
            <p:cNvPr id="25" name="Rectangle: Top Corners Rounded 24">
              <a:extLst>
                <a:ext uri="{FF2B5EF4-FFF2-40B4-BE49-F238E27FC236}">
                  <a16:creationId xmlns:a16="http://schemas.microsoft.com/office/drawing/2014/main" id="{ED1B4D36-FC80-CF5A-A2F5-A47ABDE7F22C}"/>
                </a:ext>
              </a:extLst>
            </p:cNvPr>
            <p:cNvSpPr/>
            <p:nvPr/>
          </p:nvSpPr>
          <p:spPr>
            <a:xfrm flipV="1">
              <a:off x="299917" y="5362828"/>
              <a:ext cx="7003478" cy="914240"/>
            </a:xfrm>
            <a:prstGeom prst="round2SameRect">
              <a:avLst>
                <a:gd name="adj1" fmla="val 16667"/>
                <a:gd name="adj2" fmla="val 50000"/>
              </a:avLst>
            </a:prstGeom>
            <a:solidFill>
              <a:srgbClr val="252C25"/>
            </a:solidFill>
            <a:ln w="3175">
              <a:solidFill>
                <a:srgbClr val="FAAF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A7B3BF19-6557-08D8-A691-E146EF1D7A9C}"/>
                </a:ext>
              </a:extLst>
            </p:cNvPr>
            <p:cNvSpPr txBox="1"/>
            <p:nvPr/>
          </p:nvSpPr>
          <p:spPr>
            <a:xfrm>
              <a:off x="322172" y="5461423"/>
              <a:ext cx="7003479"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C000"/>
                  </a:solidFill>
                  <a:effectLst/>
                  <a:uLnTx/>
                  <a:uFillTx/>
                  <a:latin typeface="Segoe UI" panose="020B0502040204020203" pitchFamily="34" charset="0"/>
                  <a:ea typeface="+mn-ea"/>
                  <a:cs typeface="Segoe UI" panose="020B0502040204020203" pitchFamily="34" charset="0"/>
                </a:rPr>
                <a:t>Communication is the glue that makes everything else operate effectively</a:t>
              </a:r>
              <a:r>
                <a:rPr kumimoji="0" lang="en-US" sz="1600" b="0" i="1" u="none" strike="noStrike" kern="1200" cap="none" spc="0" normalizeH="0" baseline="0" noProof="0" dirty="0">
                  <a:ln>
                    <a:noFill/>
                  </a:ln>
                  <a:solidFill>
                    <a:srgbClr val="E7E6E6"/>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7E6E6"/>
                  </a:solidFill>
                  <a:effectLst/>
                  <a:uLnTx/>
                  <a:uFillTx/>
                  <a:latin typeface="Segoe UI" panose="020B0502040204020203" pitchFamily="34" charset="0"/>
                  <a:ea typeface="+mn-ea"/>
                  <a:cs typeface="Segoe UI" panose="020B05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E7E6E6"/>
                  </a:solidFill>
                  <a:effectLst/>
                  <a:uLnTx/>
                  <a:uFillTx/>
                  <a:latin typeface="Segoe UI" panose="020B0502040204020203" pitchFamily="34" charset="0"/>
                  <a:ea typeface="+mn-ea"/>
                  <a:cs typeface="Segoe UI" panose="020B0502040204020203" pitchFamily="34" charset="0"/>
                </a:rPr>
                <a:t>You can't command and control something if you have not established contact!</a:t>
              </a:r>
            </a:p>
          </p:txBody>
        </p:sp>
      </p:grpSp>
      <p:grpSp>
        <p:nvGrpSpPr>
          <p:cNvPr id="24" name="Group 23">
            <a:extLst>
              <a:ext uri="{FF2B5EF4-FFF2-40B4-BE49-F238E27FC236}">
                <a16:creationId xmlns:a16="http://schemas.microsoft.com/office/drawing/2014/main" id="{F6C38A82-CFD1-EE98-A88A-4DBA28BDE560}"/>
              </a:ext>
            </a:extLst>
          </p:cNvPr>
          <p:cNvGrpSpPr/>
          <p:nvPr/>
        </p:nvGrpSpPr>
        <p:grpSpPr>
          <a:xfrm>
            <a:off x="8977086" y="3652715"/>
            <a:ext cx="2563258" cy="2157376"/>
            <a:chOff x="133808" y="4708217"/>
            <a:chExt cx="2563258" cy="2157376"/>
          </a:xfrm>
        </p:grpSpPr>
        <p:sp>
          <p:nvSpPr>
            <p:cNvPr id="21" name="Rectangle 20">
              <a:extLst>
                <a:ext uri="{FF2B5EF4-FFF2-40B4-BE49-F238E27FC236}">
                  <a16:creationId xmlns:a16="http://schemas.microsoft.com/office/drawing/2014/main" id="{EC1A4D16-2CA1-7875-A0F9-F4DB534D4325}"/>
                </a:ext>
              </a:extLst>
            </p:cNvPr>
            <p:cNvSpPr/>
            <p:nvPr/>
          </p:nvSpPr>
          <p:spPr>
            <a:xfrm>
              <a:off x="133808" y="4830199"/>
              <a:ext cx="2563258" cy="2035394"/>
            </a:xfrm>
            <a:prstGeom prst="rect">
              <a:avLst/>
            </a:prstGeom>
            <a:solidFill>
              <a:srgbClr val="433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5" name="Group 14">
              <a:extLst>
                <a:ext uri="{FF2B5EF4-FFF2-40B4-BE49-F238E27FC236}">
                  <a16:creationId xmlns:a16="http://schemas.microsoft.com/office/drawing/2014/main" id="{86383281-78B7-39FC-4174-C0A92AEDF12F}"/>
                </a:ext>
              </a:extLst>
            </p:cNvPr>
            <p:cNvGrpSpPr/>
            <p:nvPr/>
          </p:nvGrpSpPr>
          <p:grpSpPr>
            <a:xfrm>
              <a:off x="552030" y="4708217"/>
              <a:ext cx="1768237" cy="1970671"/>
              <a:chOff x="10237835" y="4197709"/>
              <a:chExt cx="1768237" cy="1970671"/>
            </a:xfrm>
          </p:grpSpPr>
          <p:pic>
            <p:nvPicPr>
              <p:cNvPr id="14340" name="Picture 4" descr="Group ">
                <a:extLst>
                  <a:ext uri="{FF2B5EF4-FFF2-40B4-BE49-F238E27FC236}">
                    <a16:creationId xmlns:a16="http://schemas.microsoft.com/office/drawing/2014/main" id="{9AF1DE55-2CC2-20A2-0A59-EB0A66E20353}"/>
                  </a:ext>
                </a:extLst>
              </p:cNvPr>
              <p:cNvPicPr>
                <a:picLocks noChangeAspect="1" noChangeArrowheads="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brightnessContrast bright="22000"/>
                        </a14:imgEffect>
                      </a14:imgLayer>
                    </a14:imgProps>
                  </a:ext>
                  <a:ext uri="{28A0092B-C50C-407E-A947-70E740481C1C}">
                    <a14:useLocalDpi xmlns:a14="http://schemas.microsoft.com/office/drawing/2010/main" val="0"/>
                  </a:ext>
                </a:extLst>
              </a:blip>
              <a:srcRect/>
              <a:stretch>
                <a:fillRect/>
              </a:stretch>
            </p:blipFill>
            <p:spPr bwMode="auto">
              <a:xfrm>
                <a:off x="10237835" y="4197709"/>
                <a:ext cx="1586683" cy="158668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A65C49F-4EF3-40D8-AF3D-7AE836C58B64}"/>
                  </a:ext>
                </a:extLst>
              </p:cNvPr>
              <p:cNvSpPr txBox="1"/>
              <p:nvPr/>
            </p:nvSpPr>
            <p:spPr>
              <a:xfrm>
                <a:off x="10402824" y="5583605"/>
                <a:ext cx="1603248"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7E6E6"/>
                    </a:solidFill>
                    <a:effectLst/>
                    <a:uLnTx/>
                    <a:uFillTx/>
                    <a:latin typeface="Segoe UI" panose="020B0502040204020203" pitchFamily="34" charset="0"/>
                    <a:ea typeface="+mn-ea"/>
                    <a:cs typeface="Segoe UI" panose="020B0502040204020203" pitchFamily="34" charset="0"/>
                  </a:rPr>
                  <a:t>C3D Division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7E6E6"/>
                    </a:solidFill>
                    <a:effectLst/>
                    <a:uLnTx/>
                    <a:uFillTx/>
                    <a:latin typeface="Segoe UI" panose="020B0502040204020203" pitchFamily="34" charset="0"/>
                    <a:ea typeface="+mn-ea"/>
                    <a:cs typeface="Segoe UI" panose="020B0502040204020203" pitchFamily="34" charset="0"/>
                  </a:rPr>
                  <a:t> </a:t>
                </a:r>
                <a:r>
                  <a:rPr lang="en-US" sz="1600">
                    <a:solidFill>
                      <a:srgbClr val="E7E6E6"/>
                    </a:solidFill>
                    <a:latin typeface="Segoe UI" panose="020B0502040204020203" pitchFamily="34" charset="0"/>
                    <a:cs typeface="Segoe UI" panose="020B0502040204020203" pitchFamily="34" charset="0"/>
                  </a:rPr>
                  <a:t>75 +</a:t>
                </a:r>
                <a:r>
                  <a:rPr kumimoji="0" lang="en-US" sz="1600" b="0" i="0" u="none" strike="noStrike" kern="1200" cap="none" spc="0" normalizeH="0" baseline="0" noProof="0">
                    <a:ln>
                      <a:noFill/>
                    </a:ln>
                    <a:solidFill>
                      <a:srgbClr val="E7E6E6"/>
                    </a:solidFill>
                    <a:effectLst/>
                    <a:uLnTx/>
                    <a:uFillTx/>
                    <a:latin typeface="Segoe UI" panose="020B0502040204020203" pitchFamily="34" charset="0"/>
                    <a:ea typeface="+mn-ea"/>
                    <a:cs typeface="Segoe UI" panose="020B0502040204020203" pitchFamily="34" charset="0"/>
                  </a:rPr>
                  <a:t> persons</a:t>
                </a:r>
                <a:endPar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graphicFrame>
        <p:nvGraphicFramePr>
          <p:cNvPr id="16" name="Diagram 15">
            <a:extLst>
              <a:ext uri="{FF2B5EF4-FFF2-40B4-BE49-F238E27FC236}">
                <a16:creationId xmlns:a16="http://schemas.microsoft.com/office/drawing/2014/main" id="{EEF6DB01-1DF5-6FA5-060D-03AFFFF55856}"/>
              </a:ext>
            </a:extLst>
          </p:cNvPr>
          <p:cNvGraphicFramePr/>
          <p:nvPr>
            <p:extLst>
              <p:ext uri="{D42A27DB-BD31-4B8C-83A1-F6EECF244321}">
                <p14:modId xmlns:p14="http://schemas.microsoft.com/office/powerpoint/2010/main" val="1968028991"/>
              </p:ext>
            </p:extLst>
          </p:nvPr>
        </p:nvGraphicFramePr>
        <p:xfrm>
          <a:off x="-160347" y="2774735"/>
          <a:ext cx="8915482" cy="95078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20" name="Group 19">
            <a:extLst>
              <a:ext uri="{FF2B5EF4-FFF2-40B4-BE49-F238E27FC236}">
                <a16:creationId xmlns:a16="http://schemas.microsoft.com/office/drawing/2014/main" id="{D6035925-A6F2-A221-C041-95EAAF7762EF}"/>
              </a:ext>
            </a:extLst>
          </p:cNvPr>
          <p:cNvGrpSpPr/>
          <p:nvPr/>
        </p:nvGrpSpPr>
        <p:grpSpPr>
          <a:xfrm>
            <a:off x="8977086" y="778607"/>
            <a:ext cx="2563258" cy="2035394"/>
            <a:chOff x="7779657" y="653143"/>
            <a:chExt cx="2563258" cy="2035394"/>
          </a:xfrm>
        </p:grpSpPr>
        <p:sp>
          <p:nvSpPr>
            <p:cNvPr id="17" name="Rectangle 16">
              <a:extLst>
                <a:ext uri="{FF2B5EF4-FFF2-40B4-BE49-F238E27FC236}">
                  <a16:creationId xmlns:a16="http://schemas.microsoft.com/office/drawing/2014/main" id="{4A2537CF-FE13-5BA7-061B-913B1A028CA4}"/>
                </a:ext>
              </a:extLst>
            </p:cNvPr>
            <p:cNvSpPr/>
            <p:nvPr/>
          </p:nvSpPr>
          <p:spPr>
            <a:xfrm>
              <a:off x="7779657" y="653143"/>
              <a:ext cx="2563258" cy="2035394"/>
            </a:xfrm>
            <a:prstGeom prst="rect">
              <a:avLst/>
            </a:prstGeom>
            <a:solidFill>
              <a:srgbClr val="455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9" name="Group 18">
              <a:extLst>
                <a:ext uri="{FF2B5EF4-FFF2-40B4-BE49-F238E27FC236}">
                  <a16:creationId xmlns:a16="http://schemas.microsoft.com/office/drawing/2014/main" id="{EA33BE05-1378-64C4-B677-C97B598AF127}"/>
                </a:ext>
              </a:extLst>
            </p:cNvPr>
            <p:cNvGrpSpPr/>
            <p:nvPr/>
          </p:nvGrpSpPr>
          <p:grpSpPr>
            <a:xfrm>
              <a:off x="7901601" y="653143"/>
              <a:ext cx="2441314" cy="2035394"/>
              <a:chOff x="7901601" y="653143"/>
              <a:chExt cx="2441314" cy="2035394"/>
            </a:xfrm>
          </p:grpSpPr>
          <p:sp>
            <p:nvSpPr>
              <p:cNvPr id="18" name="Rectangle 17">
                <a:extLst>
                  <a:ext uri="{FF2B5EF4-FFF2-40B4-BE49-F238E27FC236}">
                    <a16:creationId xmlns:a16="http://schemas.microsoft.com/office/drawing/2014/main" id="{18BCDA01-52BB-98F0-FDF2-EA0735AA8DDA}"/>
                  </a:ext>
                </a:extLst>
              </p:cNvPr>
              <p:cNvSpPr/>
              <p:nvPr/>
            </p:nvSpPr>
            <p:spPr>
              <a:xfrm>
                <a:off x="9061286" y="653143"/>
                <a:ext cx="1281629" cy="2035394"/>
              </a:xfrm>
              <a:prstGeom prst="rect">
                <a:avLst/>
              </a:prstGeom>
              <a:solidFill>
                <a:srgbClr val="252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1" name="Group 10">
                <a:extLst>
                  <a:ext uri="{FF2B5EF4-FFF2-40B4-BE49-F238E27FC236}">
                    <a16:creationId xmlns:a16="http://schemas.microsoft.com/office/drawing/2014/main" id="{36701E9E-1ACE-722F-A78F-F6F73ADA966C}"/>
                  </a:ext>
                </a:extLst>
              </p:cNvPr>
              <p:cNvGrpSpPr/>
              <p:nvPr/>
            </p:nvGrpSpPr>
            <p:grpSpPr>
              <a:xfrm>
                <a:off x="7901601" y="778292"/>
                <a:ext cx="2320734" cy="1848688"/>
                <a:chOff x="9671516" y="1671817"/>
                <a:chExt cx="2444073" cy="2013310"/>
              </a:xfrm>
            </p:grpSpPr>
            <p:sp>
              <p:nvSpPr>
                <p:cNvPr id="10" name="TextBox 9">
                  <a:extLst>
                    <a:ext uri="{FF2B5EF4-FFF2-40B4-BE49-F238E27FC236}">
                      <a16:creationId xmlns:a16="http://schemas.microsoft.com/office/drawing/2014/main" id="{F043FA0E-6EB0-BCFC-78D9-8C4ED108BF2F}"/>
                    </a:ext>
                  </a:extLst>
                </p:cNvPr>
                <p:cNvSpPr txBox="1"/>
                <p:nvPr/>
              </p:nvSpPr>
              <p:spPr>
                <a:xfrm>
                  <a:off x="9671516" y="3048279"/>
                  <a:ext cx="2444073" cy="6368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7E6E6"/>
                      </a:solidFill>
                      <a:effectLst/>
                      <a:uLnTx/>
                      <a:uFillTx/>
                      <a:latin typeface="Segoe UI" panose="020B0502040204020203" pitchFamily="34" charset="0"/>
                      <a:ea typeface="+mn-ea"/>
                      <a:cs typeface="Segoe UI" panose="020B0502040204020203" pitchFamily="34" charset="0"/>
                    </a:rPr>
                    <a:t>Portfolio $150 million  of sponsored research</a:t>
                  </a:r>
                  <a:endPar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14338" name="Picture 2" descr="Dollar symbol ">
                  <a:extLst>
                    <a:ext uri="{FF2B5EF4-FFF2-40B4-BE49-F238E27FC236}">
                      <a16:creationId xmlns:a16="http://schemas.microsoft.com/office/drawing/2014/main" id="{2DD29920-11A5-A4CE-1962-EDCCEE9D783D}"/>
                    </a:ext>
                  </a:extLst>
                </p:cNvPr>
                <p:cNvPicPr>
                  <a:picLocks noChangeAspect="1" noChangeArrowheads="1"/>
                </p:cNvPicPr>
                <p:nvPr/>
              </p:nvPicPr>
              <p:blipFill>
                <a:blip r:embed="rId11">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283952" y="1671817"/>
                  <a:ext cx="1219200" cy="1219200"/>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4373" name="TextBox 14372">
            <a:extLst>
              <a:ext uri="{FF2B5EF4-FFF2-40B4-BE49-F238E27FC236}">
                <a16:creationId xmlns:a16="http://schemas.microsoft.com/office/drawing/2014/main" id="{7383DF40-D7FC-B427-FEB3-6E615A71661E}"/>
              </a:ext>
            </a:extLst>
          </p:cNvPr>
          <p:cNvSpPr txBox="1"/>
          <p:nvPr/>
        </p:nvSpPr>
        <p:spPr>
          <a:xfrm>
            <a:off x="171925" y="6425896"/>
            <a:ext cx="60158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D7D31">
                    <a:lumMod val="60000"/>
                    <a:lumOff val="40000"/>
                  </a:srgbClr>
                </a:solidFill>
                <a:effectLst/>
                <a:uLnTx/>
                <a:uFillTx/>
                <a:latin typeface="Segoe UI" panose="020B0502040204020203" pitchFamily="34" charset="0"/>
                <a:ea typeface="+mn-ea"/>
                <a:cs typeface="Segoe UI" panose="020B0502040204020203" pitchFamily="34" charset="0"/>
              </a:rPr>
              <a:t>DC</a:t>
            </a:r>
          </a:p>
        </p:txBody>
      </p:sp>
      <p:sp>
        <p:nvSpPr>
          <p:cNvPr id="47" name="Slide Number Placeholder 46">
            <a:extLst>
              <a:ext uri="{FF2B5EF4-FFF2-40B4-BE49-F238E27FC236}">
                <a16:creationId xmlns:a16="http://schemas.microsoft.com/office/drawing/2014/main" id="{39CC53BF-4E21-177D-CCAF-AAC1D26F57CE}"/>
              </a:ext>
            </a:extLst>
          </p:cNvPr>
          <p:cNvSpPr>
            <a:spLocks noGrp="1"/>
          </p:cNvSpPr>
          <p:nvPr>
            <p:ph type="sldNum" sz="quarter" idx="12"/>
          </p:nvPr>
        </p:nvSpPr>
        <p:spPr>
          <a:xfrm>
            <a:off x="9384028"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FB5B93E-86A7-5C0F-3F63-263959E1A0AE}"/>
              </a:ext>
            </a:extLst>
          </p:cNvPr>
          <p:cNvSpPr txBox="1"/>
          <p:nvPr/>
        </p:nvSpPr>
        <p:spPr>
          <a:xfrm>
            <a:off x="2052671" y="1424121"/>
            <a:ext cx="759809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solidFill>
                  <a:prstClr val="white"/>
                </a:solidFill>
                <a:cs typeface="Segoe UI" panose="020B0502040204020203" pitchFamily="34" charset="0"/>
              </a:rPr>
              <a:t>Georgia Tech Research Institute (GTRI)</a:t>
            </a:r>
            <a:endParaRPr kumimoji="0" lang="en-US" b="1" i="0" u="none" strike="noStrike" kern="1200" cap="none" spc="0" normalizeH="0" baseline="0" noProof="0">
              <a:ln>
                <a:noFill/>
              </a:ln>
              <a:solidFill>
                <a:prstClr val="white"/>
              </a:solidFill>
              <a:effectLst/>
              <a:uLnTx/>
              <a:uFillTx/>
              <a:ea typeface="+mn-ea"/>
              <a:cs typeface="Segoe UI" panose="020B0502040204020203" pitchFamily="34" charset="0"/>
            </a:endParaRPr>
          </a:p>
        </p:txBody>
      </p:sp>
      <p:sp>
        <p:nvSpPr>
          <p:cNvPr id="7" name="TextBox 6">
            <a:extLst>
              <a:ext uri="{FF2B5EF4-FFF2-40B4-BE49-F238E27FC236}">
                <a16:creationId xmlns:a16="http://schemas.microsoft.com/office/drawing/2014/main" id="{5D885CA9-A573-9022-D7FA-073284B5E099}"/>
              </a:ext>
            </a:extLst>
          </p:cNvPr>
          <p:cNvSpPr txBox="1"/>
          <p:nvPr/>
        </p:nvSpPr>
        <p:spPr>
          <a:xfrm>
            <a:off x="3529776" y="2405403"/>
            <a:ext cx="1867847" cy="369332"/>
          </a:xfrm>
          <a:prstGeom prst="rect">
            <a:avLst/>
          </a:prstGeom>
          <a:noFill/>
        </p:spPr>
        <p:txBody>
          <a:bodyPr wrap="square" rtlCol="0">
            <a:spAutoFit/>
          </a:bodyPr>
          <a:lstStyle/>
          <a:p>
            <a:r>
              <a:rPr lang="en-US" b="1">
                <a:solidFill>
                  <a:schemeClr val="bg1"/>
                </a:solidFill>
              </a:rPr>
              <a:t>Research Areas</a:t>
            </a:r>
          </a:p>
        </p:txBody>
      </p:sp>
    </p:spTree>
    <p:extLst>
      <p:ext uri="{BB962C8B-B14F-4D97-AF65-F5344CB8AC3E}">
        <p14:creationId xmlns:p14="http://schemas.microsoft.com/office/powerpoint/2010/main" val="1558480829"/>
      </p:ext>
    </p:extLst>
  </p:cSld>
  <p:clrMapOvr>
    <a:masterClrMapping/>
  </p:clrMapOvr>
  <mc:AlternateContent xmlns:mc="http://schemas.openxmlformats.org/markup-compatibility/2006" xmlns:p14="http://schemas.microsoft.com/office/powerpoint/2010/main">
    <mc:Choice Requires="p14">
      <p:transition spd="slow" p14:dur="2000" advTm="61073"/>
    </mc:Choice>
    <mc:Fallback xmlns="">
      <p:transition spd="slow" advTm="61073"/>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Right 4">
            <a:extLst>
              <a:ext uri="{FF2B5EF4-FFF2-40B4-BE49-F238E27FC236}">
                <a16:creationId xmlns:a16="http://schemas.microsoft.com/office/drawing/2014/main" id="{CF54092F-1173-9E27-A623-86020013FA24}"/>
              </a:ext>
            </a:extLst>
          </p:cNvPr>
          <p:cNvSpPr/>
          <p:nvPr/>
        </p:nvSpPr>
        <p:spPr>
          <a:xfrm>
            <a:off x="58057" y="2438401"/>
            <a:ext cx="11321143" cy="3528290"/>
          </a:xfrm>
          <a:prstGeom prst="rightArrow">
            <a:avLst/>
          </a:prstGeom>
          <a:solidFill>
            <a:srgbClr val="5C6C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587AF6-B887-CD22-B3B4-0565B63FF914}"/>
              </a:ext>
            </a:extLst>
          </p:cNvPr>
          <p:cNvSpPr>
            <a:spLocks noGrp="1"/>
          </p:cNvSpPr>
          <p:nvPr>
            <p:ph type="title"/>
          </p:nvPr>
        </p:nvSpPr>
        <p:spPr>
          <a:xfrm>
            <a:off x="261257" y="588963"/>
            <a:ext cx="10726057" cy="978582"/>
          </a:xfrm>
        </p:spPr>
        <p:txBody>
          <a:bodyPr>
            <a:normAutofit fontScale="90000"/>
          </a:bodyPr>
          <a:lstStyle/>
          <a:p>
            <a:r>
              <a:rPr lang="en-US"/>
              <a:t>7.3.3 How do the TDL Assets Communicate with each other ?  </a:t>
            </a:r>
          </a:p>
        </p:txBody>
      </p:sp>
      <p:graphicFrame>
        <p:nvGraphicFramePr>
          <p:cNvPr id="4" name="Content Placeholder 3">
            <a:extLst>
              <a:ext uri="{FF2B5EF4-FFF2-40B4-BE49-F238E27FC236}">
                <a16:creationId xmlns:a16="http://schemas.microsoft.com/office/drawing/2014/main" id="{6F63245A-154F-38BD-6412-85CEB4CBDBE8}"/>
              </a:ext>
            </a:extLst>
          </p:cNvPr>
          <p:cNvGraphicFramePr>
            <a:graphicFrameLocks noGrp="1"/>
          </p:cNvGraphicFramePr>
          <p:nvPr>
            <p:ph idx="1"/>
            <p:extLst>
              <p:ext uri="{D42A27DB-BD31-4B8C-83A1-F6EECF244321}">
                <p14:modId xmlns:p14="http://schemas.microsoft.com/office/powerpoint/2010/main" val="2804547215"/>
              </p:ext>
            </p:extLst>
          </p:nvPr>
        </p:nvGraphicFramePr>
        <p:xfrm>
          <a:off x="391885" y="1567545"/>
          <a:ext cx="8944923" cy="5107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8672A789-3D44-652F-9312-8728975C99C1}"/>
              </a:ext>
            </a:extLst>
          </p:cNvPr>
          <p:cNvSpPr txBox="1"/>
          <p:nvPr/>
        </p:nvSpPr>
        <p:spPr>
          <a:xfrm>
            <a:off x="9714178" y="3339836"/>
            <a:ext cx="2078678" cy="1661993"/>
          </a:xfrm>
          <a:prstGeom prst="rect">
            <a:avLst/>
          </a:prstGeom>
          <a:noFill/>
        </p:spPr>
        <p:txBody>
          <a:bodyPr wrap="square" rtlCol="0">
            <a:spAutoFit/>
          </a:bodyPr>
          <a:lstStyle/>
          <a:p>
            <a:pPr algn="ctr"/>
            <a:r>
              <a:rPr lang="en-US" sz="2800" b="1">
                <a:solidFill>
                  <a:schemeClr val="bg1"/>
                </a:solidFill>
              </a:rPr>
              <a:t>New Throughput Equation</a:t>
            </a:r>
          </a:p>
          <a:p>
            <a:endParaRPr lang="en-US"/>
          </a:p>
        </p:txBody>
      </p:sp>
      <p:sp>
        <p:nvSpPr>
          <p:cNvPr id="3" name="Slide Number Placeholder 3">
            <a:extLst>
              <a:ext uri="{FF2B5EF4-FFF2-40B4-BE49-F238E27FC236}">
                <a16:creationId xmlns:a16="http://schemas.microsoft.com/office/drawing/2014/main" id="{A716D939-8B47-3D20-32BB-051E3C3953AC}"/>
              </a:ext>
            </a:extLst>
          </p:cNvPr>
          <p:cNvSpPr txBox="1">
            <a:spLocks/>
          </p:cNvSpPr>
          <p:nvPr/>
        </p:nvSpPr>
        <p:spPr>
          <a:xfrm>
            <a:off x="9307367" y="641382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330EA680-D336-4FF7-8B7A-9848BB0A1C32}" type="slidenum">
              <a:rPr lang="en-US" sz="1200" smtClean="0">
                <a:solidFill>
                  <a:srgbClr val="FFFFFF"/>
                </a:solidFill>
                <a:latin typeface="Calibri" panose="020F0502020204030204"/>
              </a:rPr>
              <a:pPr algn="r">
                <a:defRPr/>
              </a:pPr>
              <a:t>50</a:t>
            </a:fld>
            <a:endParaRPr lang="en-US" sz="1200">
              <a:solidFill>
                <a:srgbClr val="FFFFFF"/>
              </a:solidFill>
              <a:latin typeface="Calibri" panose="020F0502020204030204"/>
            </a:endParaRPr>
          </a:p>
        </p:txBody>
      </p:sp>
      <p:sp>
        <p:nvSpPr>
          <p:cNvPr id="6" name="TextBox 5">
            <a:extLst>
              <a:ext uri="{FF2B5EF4-FFF2-40B4-BE49-F238E27FC236}">
                <a16:creationId xmlns:a16="http://schemas.microsoft.com/office/drawing/2014/main" id="{B25AD558-C47A-BEC5-7275-F09F629491C8}"/>
              </a:ext>
            </a:extLst>
          </p:cNvPr>
          <p:cNvSpPr txBox="1"/>
          <p:nvPr/>
        </p:nvSpPr>
        <p:spPr>
          <a:xfrm>
            <a:off x="11379200" y="1027906"/>
            <a:ext cx="6713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C000"/>
                </a:solidFill>
                <a:latin typeface="Calibri" panose="020F0502020204030204"/>
                <a:ea typeface="Calibri"/>
                <a:cs typeface="Calibri"/>
              </a:rPr>
              <a:t>MW</a:t>
            </a:r>
            <a:endParaRPr kumimoji="0" lang="en-US" sz="1800" b="0" i="0" u="none" strike="noStrike" kern="1200" cap="none" spc="0" normalizeH="0" baseline="0" noProof="0">
              <a:ln>
                <a:noFill/>
              </a:ln>
              <a:solidFill>
                <a:srgbClr val="FFC000">
                  <a:lumMod val="75000"/>
                </a:srgbClr>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818444481"/>
      </p:ext>
    </p:extLst>
  </p:cSld>
  <p:clrMapOvr>
    <a:masterClrMapping/>
  </p:clrMapOvr>
  <mc:AlternateContent xmlns:mc="http://schemas.openxmlformats.org/markup-compatibility/2006" xmlns:p14="http://schemas.microsoft.com/office/powerpoint/2010/main">
    <mc:Choice Requires="p14">
      <p:transition spd="slow" p14:dur="2000" advTm="4658"/>
    </mc:Choice>
    <mc:Fallback xmlns="">
      <p:transition spd="slow" advTm="4658"/>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33C7F-683E-B1D6-BE2E-8929F8832821}"/>
              </a:ext>
            </a:extLst>
          </p:cNvPr>
          <p:cNvSpPr>
            <a:spLocks noGrp="1"/>
          </p:cNvSpPr>
          <p:nvPr>
            <p:ph type="title"/>
          </p:nvPr>
        </p:nvSpPr>
        <p:spPr>
          <a:xfrm>
            <a:off x="635492" y="23018"/>
            <a:ext cx="9421277" cy="1325563"/>
          </a:xfrm>
        </p:spPr>
        <p:txBody>
          <a:bodyPr/>
          <a:lstStyle/>
          <a:p>
            <a:r>
              <a:rPr lang="en-US"/>
              <a:t>7.3.4 Throughput Regression Model Fit</a:t>
            </a:r>
          </a:p>
        </p:txBody>
      </p:sp>
      <p:pic>
        <p:nvPicPr>
          <p:cNvPr id="28" name="Picture 27">
            <a:extLst>
              <a:ext uri="{FF2B5EF4-FFF2-40B4-BE49-F238E27FC236}">
                <a16:creationId xmlns:a16="http://schemas.microsoft.com/office/drawing/2014/main" id="{591A5545-719B-1806-2B71-846D27BFA3A2}"/>
              </a:ext>
            </a:extLst>
          </p:cNvPr>
          <p:cNvPicPr>
            <a:picLocks noChangeAspect="1"/>
          </p:cNvPicPr>
          <p:nvPr/>
        </p:nvPicPr>
        <p:blipFill>
          <a:blip r:embed="rId3"/>
          <a:stretch>
            <a:fillRect/>
          </a:stretch>
        </p:blipFill>
        <p:spPr>
          <a:xfrm>
            <a:off x="4856886" y="1348581"/>
            <a:ext cx="6969508" cy="39215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Slide Number Placeholder 3">
            <a:extLst>
              <a:ext uri="{FF2B5EF4-FFF2-40B4-BE49-F238E27FC236}">
                <a16:creationId xmlns:a16="http://schemas.microsoft.com/office/drawing/2014/main" id="{D3AA6051-E102-E7E4-CDC6-7CB5A0A280FC}"/>
              </a:ext>
            </a:extLst>
          </p:cNvPr>
          <p:cNvSpPr txBox="1">
            <a:spLocks/>
          </p:cNvSpPr>
          <p:nvPr/>
        </p:nvSpPr>
        <p:spPr>
          <a:xfrm>
            <a:off x="9307367" y="641382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330EA680-D336-4FF7-8B7A-9848BB0A1C32}" type="slidenum">
              <a:rPr lang="en-US" sz="1200" smtClean="0">
                <a:solidFill>
                  <a:srgbClr val="FFFFFF"/>
                </a:solidFill>
                <a:latin typeface="Calibri" panose="020F0502020204030204"/>
              </a:rPr>
              <a:pPr algn="r">
                <a:defRPr/>
              </a:pPr>
              <a:t>51</a:t>
            </a:fld>
            <a:endParaRPr lang="en-US" sz="1200">
              <a:solidFill>
                <a:srgbClr val="FFFFFF"/>
              </a:solidFill>
              <a:latin typeface="Calibri" panose="020F0502020204030204"/>
            </a:endParaRPr>
          </a:p>
        </p:txBody>
      </p:sp>
      <p:sp>
        <p:nvSpPr>
          <p:cNvPr id="4" name="TextBox 3">
            <a:extLst>
              <a:ext uri="{FF2B5EF4-FFF2-40B4-BE49-F238E27FC236}">
                <a16:creationId xmlns:a16="http://schemas.microsoft.com/office/drawing/2014/main" id="{1101AAB1-F3E3-7885-5AA0-144FEC80B5AB}"/>
              </a:ext>
            </a:extLst>
          </p:cNvPr>
          <p:cNvSpPr txBox="1"/>
          <p:nvPr/>
        </p:nvSpPr>
        <p:spPr>
          <a:xfrm>
            <a:off x="11344436" y="997078"/>
            <a:ext cx="6096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C000"/>
                </a:solidFill>
                <a:latin typeface="Calibri" panose="020F0502020204030204"/>
                <a:ea typeface="Calibri"/>
                <a:cs typeface="Calibri"/>
              </a:rPr>
              <a:t>MW</a:t>
            </a:r>
            <a:endParaRPr kumimoji="0" lang="en-US" sz="1800" b="0" i="0" u="none" strike="noStrike" kern="1200" cap="none" spc="0" normalizeH="0" baseline="0" noProof="0">
              <a:ln>
                <a:noFill/>
              </a:ln>
              <a:solidFill>
                <a:srgbClr val="FFC000">
                  <a:lumMod val="75000"/>
                </a:srgbClr>
              </a:solidFill>
              <a:effectLst/>
              <a:uLnTx/>
              <a:uFillTx/>
              <a:latin typeface="Calibri" panose="020F0502020204030204"/>
              <a:ea typeface="Calibri"/>
              <a:cs typeface="Calibri"/>
            </a:endParaRPr>
          </a:p>
        </p:txBody>
      </p:sp>
      <p:sp>
        <p:nvSpPr>
          <p:cNvPr id="7" name="Rectangle 6">
            <a:extLst>
              <a:ext uri="{FF2B5EF4-FFF2-40B4-BE49-F238E27FC236}">
                <a16:creationId xmlns:a16="http://schemas.microsoft.com/office/drawing/2014/main" id="{B16F982B-F8B6-9FE3-6246-B007915B7DC4}"/>
              </a:ext>
            </a:extLst>
          </p:cNvPr>
          <p:cNvSpPr/>
          <p:nvPr/>
        </p:nvSpPr>
        <p:spPr>
          <a:xfrm>
            <a:off x="5415514" y="5431380"/>
            <a:ext cx="7231255" cy="1257009"/>
          </a:xfrm>
          <a:prstGeom prst="rect">
            <a:avLst/>
          </a:prstGeom>
        </p:spPr>
        <p:txBody>
          <a:bodyPr/>
          <a:lstStyle/>
          <a:p>
            <a:pPr marL="285750" lvl="0" indent="-285750">
              <a:buFont typeface="Wingdings" panose="05000000000000000000" pitchFamily="2" charset="2"/>
              <a:buChar char="Ø"/>
            </a:pPr>
            <a:r>
              <a:rPr lang="en-US" sz="2000">
                <a:solidFill>
                  <a:schemeClr val="bg2"/>
                </a:solidFill>
              </a:rPr>
              <a:t>Define Independent Variables and Output Responses</a:t>
            </a:r>
          </a:p>
          <a:p>
            <a:pPr marL="285750" lvl="0" indent="-285750">
              <a:buFont typeface="Wingdings" panose="05000000000000000000" pitchFamily="2" charset="2"/>
              <a:buChar char="Ø"/>
            </a:pPr>
            <a:r>
              <a:rPr lang="en-US" sz="2000">
                <a:solidFill>
                  <a:schemeClr val="bg2"/>
                </a:solidFill>
              </a:rPr>
              <a:t>Selection of the proper design</a:t>
            </a:r>
          </a:p>
          <a:p>
            <a:pPr marL="285750" lvl="0" indent="-285750">
              <a:buFont typeface="Wingdings" panose="05000000000000000000" pitchFamily="2" charset="2"/>
              <a:buChar char="Ø"/>
            </a:pPr>
            <a:r>
              <a:rPr lang="en-US" sz="2000">
                <a:solidFill>
                  <a:schemeClr val="bg2"/>
                </a:solidFill>
              </a:rPr>
              <a:t>Running and measure of the response of each experiment</a:t>
            </a:r>
          </a:p>
          <a:p>
            <a:pPr marL="285750" lvl="0" indent="-285750">
              <a:buFont typeface="Wingdings" panose="05000000000000000000" pitchFamily="2" charset="2"/>
              <a:buChar char="Ø"/>
            </a:pPr>
            <a:r>
              <a:rPr lang="en-US" sz="2000">
                <a:solidFill>
                  <a:schemeClr val="bg2"/>
                </a:solidFill>
              </a:rPr>
              <a:t>Verification of Model</a:t>
            </a:r>
          </a:p>
        </p:txBody>
      </p:sp>
      <p:pic>
        <p:nvPicPr>
          <p:cNvPr id="10" name="Picture 9">
            <a:extLst>
              <a:ext uri="{FF2B5EF4-FFF2-40B4-BE49-F238E27FC236}">
                <a16:creationId xmlns:a16="http://schemas.microsoft.com/office/drawing/2014/main" id="{ED55A4FF-7D82-6BEE-3ED8-824B7FE91906}"/>
              </a:ext>
            </a:extLst>
          </p:cNvPr>
          <p:cNvPicPr>
            <a:picLocks noChangeAspect="1"/>
          </p:cNvPicPr>
          <p:nvPr/>
        </p:nvPicPr>
        <p:blipFill rotWithShape="1">
          <a:blip r:embed="rId4"/>
          <a:srcRect r="9026" b="68294"/>
          <a:stretch/>
        </p:blipFill>
        <p:spPr>
          <a:xfrm>
            <a:off x="426799" y="1027906"/>
            <a:ext cx="4068956" cy="2505075"/>
          </a:xfrm>
          <a:prstGeom prst="rect">
            <a:avLst/>
          </a:prstGeom>
          <a:ln>
            <a:noFill/>
          </a:ln>
          <a:effectLst>
            <a:outerShdw blurRad="190500" algn="tl" rotWithShape="0">
              <a:srgbClr val="000000">
                <a:alpha val="70000"/>
              </a:srgbClr>
            </a:outerShdw>
          </a:effectLst>
        </p:spPr>
      </p:pic>
      <p:grpSp>
        <p:nvGrpSpPr>
          <p:cNvPr id="16" name="Group 15">
            <a:extLst>
              <a:ext uri="{FF2B5EF4-FFF2-40B4-BE49-F238E27FC236}">
                <a16:creationId xmlns:a16="http://schemas.microsoft.com/office/drawing/2014/main" id="{B52949E3-A1CA-E0CA-B854-5DCB594E26AD}"/>
              </a:ext>
            </a:extLst>
          </p:cNvPr>
          <p:cNvGrpSpPr/>
          <p:nvPr/>
        </p:nvGrpSpPr>
        <p:grpSpPr>
          <a:xfrm>
            <a:off x="426799" y="3916139"/>
            <a:ext cx="4068956" cy="2497688"/>
            <a:chOff x="469878" y="3849013"/>
            <a:chExt cx="4068956" cy="2497688"/>
          </a:xfrm>
        </p:grpSpPr>
        <p:pic>
          <p:nvPicPr>
            <p:cNvPr id="8" name="Picture 7">
              <a:extLst>
                <a:ext uri="{FF2B5EF4-FFF2-40B4-BE49-F238E27FC236}">
                  <a16:creationId xmlns:a16="http://schemas.microsoft.com/office/drawing/2014/main" id="{2C2791A5-E4A6-3F0F-5EF5-A990BAC5172B}"/>
                </a:ext>
              </a:extLst>
            </p:cNvPr>
            <p:cNvPicPr>
              <a:picLocks noChangeAspect="1"/>
            </p:cNvPicPr>
            <p:nvPr/>
          </p:nvPicPr>
          <p:blipFill rotWithShape="1">
            <a:blip r:embed="rId4"/>
            <a:srcRect t="48422" r="9026" b="20497"/>
            <a:stretch/>
          </p:blipFill>
          <p:spPr>
            <a:xfrm>
              <a:off x="469878" y="3849013"/>
              <a:ext cx="4068956" cy="2455768"/>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E3E2803D-3DFB-81E8-3C82-CEE71E12CDC3}"/>
                </a:ext>
              </a:extLst>
            </p:cNvPr>
            <p:cNvSpPr txBox="1"/>
            <p:nvPr/>
          </p:nvSpPr>
          <p:spPr>
            <a:xfrm>
              <a:off x="678571" y="5608037"/>
              <a:ext cx="1019175" cy="276999"/>
            </a:xfrm>
            <a:prstGeom prst="rect">
              <a:avLst/>
            </a:prstGeom>
            <a:solidFill>
              <a:schemeClr val="bg1"/>
            </a:solidFill>
          </p:spPr>
          <p:txBody>
            <a:bodyPr wrap="square" rtlCol="0">
              <a:spAutoFit/>
            </a:bodyPr>
            <a:lstStyle/>
            <a:p>
              <a:r>
                <a:rPr lang="en-US" sz="1200"/>
                <a:t>Contour Plot</a:t>
              </a:r>
            </a:p>
          </p:txBody>
        </p:sp>
        <p:sp>
          <p:nvSpPr>
            <p:cNvPr id="13" name="TextBox 12">
              <a:extLst>
                <a:ext uri="{FF2B5EF4-FFF2-40B4-BE49-F238E27FC236}">
                  <a16:creationId xmlns:a16="http://schemas.microsoft.com/office/drawing/2014/main" id="{149FBE09-E08F-B047-DAD5-CD59CBDD9AD5}"/>
                </a:ext>
              </a:extLst>
            </p:cNvPr>
            <p:cNvSpPr txBox="1"/>
            <p:nvPr/>
          </p:nvSpPr>
          <p:spPr>
            <a:xfrm>
              <a:off x="1768036" y="5608037"/>
              <a:ext cx="1350254" cy="461665"/>
            </a:xfrm>
            <a:prstGeom prst="rect">
              <a:avLst/>
            </a:prstGeom>
            <a:solidFill>
              <a:schemeClr val="bg1"/>
            </a:solidFill>
          </p:spPr>
          <p:txBody>
            <a:bodyPr wrap="square" rtlCol="0">
              <a:spAutoFit/>
            </a:bodyPr>
            <a:lstStyle/>
            <a:p>
              <a:pPr algn="ctr"/>
              <a:r>
                <a:rPr lang="en-US" sz="1200"/>
                <a:t>Response Surface Plot</a:t>
              </a:r>
            </a:p>
          </p:txBody>
        </p:sp>
        <p:sp>
          <p:nvSpPr>
            <p:cNvPr id="14" name="TextBox 13">
              <a:extLst>
                <a:ext uri="{FF2B5EF4-FFF2-40B4-BE49-F238E27FC236}">
                  <a16:creationId xmlns:a16="http://schemas.microsoft.com/office/drawing/2014/main" id="{8289A47A-06DD-54F0-4DED-AD4BAC89EFC7}"/>
                </a:ext>
              </a:extLst>
            </p:cNvPr>
            <p:cNvSpPr txBox="1"/>
            <p:nvPr/>
          </p:nvSpPr>
          <p:spPr>
            <a:xfrm>
              <a:off x="3168213" y="5654203"/>
              <a:ext cx="1184712" cy="276999"/>
            </a:xfrm>
            <a:prstGeom prst="rect">
              <a:avLst/>
            </a:prstGeom>
            <a:solidFill>
              <a:schemeClr val="bg1"/>
            </a:solidFill>
          </p:spPr>
          <p:txBody>
            <a:bodyPr wrap="square" rtlCol="0">
              <a:spAutoFit/>
            </a:bodyPr>
            <a:lstStyle/>
            <a:p>
              <a:pPr algn="ctr"/>
              <a:r>
                <a:rPr lang="en-US" sz="1200"/>
                <a:t>Pareto Chart</a:t>
              </a:r>
            </a:p>
          </p:txBody>
        </p:sp>
        <p:sp>
          <p:nvSpPr>
            <p:cNvPr id="15" name="TextBox 14">
              <a:extLst>
                <a:ext uri="{FF2B5EF4-FFF2-40B4-BE49-F238E27FC236}">
                  <a16:creationId xmlns:a16="http://schemas.microsoft.com/office/drawing/2014/main" id="{D9E3B936-7074-13EE-395F-CA6B39A86B9F}"/>
                </a:ext>
              </a:extLst>
            </p:cNvPr>
            <p:cNvSpPr txBox="1"/>
            <p:nvPr/>
          </p:nvSpPr>
          <p:spPr>
            <a:xfrm>
              <a:off x="469878" y="6069702"/>
              <a:ext cx="4068955" cy="276999"/>
            </a:xfrm>
            <a:prstGeom prst="rect">
              <a:avLst/>
            </a:prstGeom>
            <a:solidFill>
              <a:schemeClr val="bg1"/>
            </a:solidFill>
          </p:spPr>
          <p:txBody>
            <a:bodyPr wrap="square" rtlCol="0">
              <a:spAutoFit/>
            </a:bodyPr>
            <a:lstStyle/>
            <a:p>
              <a:pPr algn="ctr"/>
              <a:r>
                <a:rPr lang="en-US" sz="1200" b="1"/>
                <a:t>Analysis of Variance to check the fitness of model</a:t>
              </a:r>
            </a:p>
          </p:txBody>
        </p:sp>
        <p:sp>
          <p:nvSpPr>
            <p:cNvPr id="17" name="TextBox 16">
              <a:extLst>
                <a:ext uri="{FF2B5EF4-FFF2-40B4-BE49-F238E27FC236}">
                  <a16:creationId xmlns:a16="http://schemas.microsoft.com/office/drawing/2014/main" id="{54DB1DC9-A390-24FB-FFB4-C60DCBE01E96}"/>
                </a:ext>
              </a:extLst>
            </p:cNvPr>
            <p:cNvSpPr txBox="1"/>
            <p:nvPr/>
          </p:nvSpPr>
          <p:spPr>
            <a:xfrm>
              <a:off x="469878" y="3849013"/>
              <a:ext cx="4068955" cy="276999"/>
            </a:xfrm>
            <a:prstGeom prst="rect">
              <a:avLst/>
            </a:prstGeom>
            <a:solidFill>
              <a:schemeClr val="bg1"/>
            </a:solidFill>
          </p:spPr>
          <p:txBody>
            <a:bodyPr wrap="square" rtlCol="0">
              <a:spAutoFit/>
            </a:bodyPr>
            <a:lstStyle/>
            <a:p>
              <a:pPr algn="ctr"/>
              <a:r>
                <a:rPr lang="en-US" sz="1200" b="1"/>
                <a:t>Response Surface Methodology</a:t>
              </a:r>
            </a:p>
          </p:txBody>
        </p:sp>
      </p:grpSp>
    </p:spTree>
    <p:extLst>
      <p:ext uri="{BB962C8B-B14F-4D97-AF65-F5344CB8AC3E}">
        <p14:creationId xmlns:p14="http://schemas.microsoft.com/office/powerpoint/2010/main" val="3715469404"/>
      </p:ext>
    </p:extLst>
  </p:cSld>
  <p:clrMapOvr>
    <a:masterClrMapping/>
  </p:clrMapOvr>
  <mc:AlternateContent xmlns:mc="http://schemas.openxmlformats.org/markup-compatibility/2006" xmlns:p14="http://schemas.microsoft.com/office/powerpoint/2010/main">
    <mc:Choice Requires="p14">
      <p:transition spd="slow" p14:dur="2000" advTm="25902"/>
    </mc:Choice>
    <mc:Fallback xmlns="">
      <p:transition spd="slow" advTm="25902"/>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941797F-9D2C-4758-994F-C6C4B116381B}"/>
              </a:ext>
            </a:extLst>
          </p:cNvPr>
          <p:cNvGraphicFramePr/>
          <p:nvPr>
            <p:extLst>
              <p:ext uri="{D42A27DB-BD31-4B8C-83A1-F6EECF244321}">
                <p14:modId xmlns:p14="http://schemas.microsoft.com/office/powerpoint/2010/main" val="1647702499"/>
              </p:ext>
            </p:extLst>
          </p:nvPr>
        </p:nvGraphicFramePr>
        <p:xfrm>
          <a:off x="246742" y="4478867"/>
          <a:ext cx="11698515" cy="33007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04E7FC6D-D8C0-2D82-F6DF-DFDE269FDFA8}"/>
              </a:ext>
            </a:extLst>
          </p:cNvPr>
          <p:cNvGrpSpPr/>
          <p:nvPr/>
        </p:nvGrpSpPr>
        <p:grpSpPr>
          <a:xfrm>
            <a:off x="716385" y="2481025"/>
            <a:ext cx="352500" cy="3264545"/>
            <a:chOff x="1553029" y="2417837"/>
            <a:chExt cx="352500" cy="3264545"/>
          </a:xfrm>
        </p:grpSpPr>
        <p:sp>
          <p:nvSpPr>
            <p:cNvPr id="6" name="Rectangle 5">
              <a:extLst>
                <a:ext uri="{FF2B5EF4-FFF2-40B4-BE49-F238E27FC236}">
                  <a16:creationId xmlns:a16="http://schemas.microsoft.com/office/drawing/2014/main" id="{AD783BF5-328D-0E7A-2E49-26956175F8AE}"/>
                </a:ext>
              </a:extLst>
            </p:cNvPr>
            <p:cNvSpPr/>
            <p:nvPr/>
          </p:nvSpPr>
          <p:spPr>
            <a:xfrm>
              <a:off x="1553029" y="2417837"/>
              <a:ext cx="45719" cy="326454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1F415708-1042-5DDF-B7F8-75E32070103C}"/>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0A3C4FBE-E81F-1098-924A-5ABAD2062FFD}"/>
              </a:ext>
            </a:extLst>
          </p:cNvPr>
          <p:cNvGrpSpPr/>
          <p:nvPr/>
        </p:nvGrpSpPr>
        <p:grpSpPr>
          <a:xfrm>
            <a:off x="3906510" y="3447474"/>
            <a:ext cx="352500" cy="2298095"/>
            <a:chOff x="1553029" y="2417837"/>
            <a:chExt cx="352500" cy="2298095"/>
          </a:xfrm>
        </p:grpSpPr>
        <p:sp>
          <p:nvSpPr>
            <p:cNvPr id="10" name="Rectangle 9">
              <a:extLst>
                <a:ext uri="{FF2B5EF4-FFF2-40B4-BE49-F238E27FC236}">
                  <a16:creationId xmlns:a16="http://schemas.microsoft.com/office/drawing/2014/main" id="{8D951CDC-7243-9F7A-A099-9B4A01F2F502}"/>
                </a:ext>
              </a:extLst>
            </p:cNvPr>
            <p:cNvSpPr/>
            <p:nvPr/>
          </p:nvSpPr>
          <p:spPr>
            <a:xfrm>
              <a:off x="1553029" y="2417837"/>
              <a:ext cx="45719" cy="229809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D96402DC-36A6-774D-4359-1B16A4B921E0}"/>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E399B042-12B0-37AB-CD1A-B18047F27491}"/>
              </a:ext>
            </a:extLst>
          </p:cNvPr>
          <p:cNvGrpSpPr/>
          <p:nvPr/>
        </p:nvGrpSpPr>
        <p:grpSpPr>
          <a:xfrm>
            <a:off x="5295255" y="4734409"/>
            <a:ext cx="352500" cy="1011162"/>
            <a:chOff x="1553029" y="2417838"/>
            <a:chExt cx="352500" cy="1011162"/>
          </a:xfrm>
        </p:grpSpPr>
        <p:sp>
          <p:nvSpPr>
            <p:cNvPr id="13" name="Rectangle 12">
              <a:extLst>
                <a:ext uri="{FF2B5EF4-FFF2-40B4-BE49-F238E27FC236}">
                  <a16:creationId xmlns:a16="http://schemas.microsoft.com/office/drawing/2014/main" id="{779DD649-0BB5-30AC-86F9-43EE7031993C}"/>
                </a:ext>
              </a:extLst>
            </p:cNvPr>
            <p:cNvSpPr/>
            <p:nvPr/>
          </p:nvSpPr>
          <p:spPr>
            <a:xfrm>
              <a:off x="1553029" y="2417838"/>
              <a:ext cx="45719" cy="1011162"/>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C41F7DD-FE8C-CF61-7DB7-F68974C5EA41}"/>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87A3371-A62B-8E4D-8823-FE0FC3026E70}"/>
              </a:ext>
            </a:extLst>
          </p:cNvPr>
          <p:cNvGrpSpPr/>
          <p:nvPr/>
        </p:nvGrpSpPr>
        <p:grpSpPr>
          <a:xfrm>
            <a:off x="10774329" y="2919820"/>
            <a:ext cx="360119" cy="2825751"/>
            <a:chOff x="1726923" y="603249"/>
            <a:chExt cx="360119" cy="2825751"/>
          </a:xfrm>
        </p:grpSpPr>
        <p:sp>
          <p:nvSpPr>
            <p:cNvPr id="28" name="Rectangle 27">
              <a:extLst>
                <a:ext uri="{FF2B5EF4-FFF2-40B4-BE49-F238E27FC236}">
                  <a16:creationId xmlns:a16="http://schemas.microsoft.com/office/drawing/2014/main" id="{3C9F6EDE-D617-AA2E-B764-1CF24DCD2C78}"/>
                </a:ext>
              </a:extLst>
            </p:cNvPr>
            <p:cNvSpPr/>
            <p:nvPr/>
          </p:nvSpPr>
          <p:spPr>
            <a:xfrm flipH="1">
              <a:off x="1726923" y="603249"/>
              <a:ext cx="45719" cy="2825751"/>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765188A2-DF78-BE1A-8829-F61E24554DD2}"/>
                </a:ext>
              </a:extLst>
            </p:cNvPr>
            <p:cNvSpPr/>
            <p:nvPr/>
          </p:nvSpPr>
          <p:spPr>
            <a:xfrm rot="5400000">
              <a:off x="1711039" y="664852"/>
              <a:ext cx="437606" cy="314401"/>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A48E8AC5-FDDF-F467-49F2-AA6AAFDCF905}"/>
              </a:ext>
            </a:extLst>
          </p:cNvPr>
          <p:cNvSpPr txBox="1"/>
          <p:nvPr/>
        </p:nvSpPr>
        <p:spPr>
          <a:xfrm>
            <a:off x="1287327" y="3490460"/>
            <a:ext cx="1263191" cy="590931"/>
          </a:xfrm>
          <a:prstGeom prst="rect">
            <a:avLst/>
          </a:prstGeom>
          <a:noFill/>
        </p:spPr>
        <p:txBody>
          <a:bodyPr wrap="square">
            <a:spAutoFit/>
          </a:bodyPr>
          <a:lstStyle>
            <a:defPPr>
              <a:defRPr lang="en-US"/>
            </a:defPPr>
            <a:lvl1pPr marL="857250" marR="0" lvl="0" indent="-857250" fontAlgn="auto">
              <a:lnSpc>
                <a:spcPct val="90000"/>
              </a:lnSpc>
              <a:spcBef>
                <a:spcPct val="0"/>
              </a:spcBef>
              <a:spcAft>
                <a:spcPts val="0"/>
              </a:spcAft>
              <a:buClrTx/>
              <a:buSzTx/>
              <a:buFont typeface="+mj-lt"/>
              <a:buAutoNum type="arabicPeriod" startAt="7"/>
              <a:tabLst/>
              <a:defRPr kumimoji="0" b="0" i="0" u="none" strike="noStrike" cap="none" spc="0" normalizeH="0" baseline="0">
                <a:ln>
                  <a:noFill/>
                </a:ln>
                <a:solidFill>
                  <a:prstClr val="white"/>
                </a:solidFill>
                <a:effectLst/>
                <a:uLnTx/>
                <a:uFillTx/>
                <a:latin typeface="Impact"/>
                <a:ea typeface="+mj-ea"/>
                <a:cs typeface="+mj-cs"/>
              </a:defRPr>
            </a:lvl1pPr>
          </a:lstStyle>
          <a:p>
            <a:pPr marL="0" indent="0">
              <a:buNone/>
            </a:pPr>
            <a:r>
              <a:rPr lang="en-US"/>
              <a:t>Problem </a:t>
            </a:r>
          </a:p>
          <a:p>
            <a:pPr marL="0" indent="0">
              <a:buNone/>
            </a:pPr>
            <a:r>
              <a:rPr lang="en-US"/>
              <a:t>Definition</a:t>
            </a:r>
          </a:p>
        </p:txBody>
      </p:sp>
      <p:sp>
        <p:nvSpPr>
          <p:cNvPr id="42" name="TextBox 41">
            <a:extLst>
              <a:ext uri="{FF2B5EF4-FFF2-40B4-BE49-F238E27FC236}">
                <a16:creationId xmlns:a16="http://schemas.microsoft.com/office/drawing/2014/main" id="{14B1F259-50C4-E7E1-B659-82897860D638}"/>
              </a:ext>
            </a:extLst>
          </p:cNvPr>
          <p:cNvSpPr txBox="1"/>
          <p:nvPr/>
        </p:nvSpPr>
        <p:spPr>
          <a:xfrm>
            <a:off x="3859169" y="3150050"/>
            <a:ext cx="1653908" cy="341632"/>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Requirements</a:t>
            </a:r>
          </a:p>
        </p:txBody>
      </p:sp>
      <p:sp>
        <p:nvSpPr>
          <p:cNvPr id="44" name="TextBox 43">
            <a:extLst>
              <a:ext uri="{FF2B5EF4-FFF2-40B4-BE49-F238E27FC236}">
                <a16:creationId xmlns:a16="http://schemas.microsoft.com/office/drawing/2014/main" id="{9519B688-A8D0-7C8A-61A4-37BB33DFEE52}"/>
              </a:ext>
            </a:extLst>
          </p:cNvPr>
          <p:cNvSpPr txBox="1"/>
          <p:nvPr/>
        </p:nvSpPr>
        <p:spPr>
          <a:xfrm>
            <a:off x="5293325" y="4029542"/>
            <a:ext cx="1467801" cy="840230"/>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Risk Assessment &amp; Mitigation </a:t>
            </a:r>
          </a:p>
        </p:txBody>
      </p:sp>
      <p:sp>
        <p:nvSpPr>
          <p:cNvPr id="48" name="TextBox 47">
            <a:extLst>
              <a:ext uri="{FF2B5EF4-FFF2-40B4-BE49-F238E27FC236}">
                <a16:creationId xmlns:a16="http://schemas.microsoft.com/office/drawing/2014/main" id="{580BCBEB-0D4A-17C6-D418-44D11298CAED}"/>
              </a:ext>
            </a:extLst>
          </p:cNvPr>
          <p:cNvSpPr txBox="1"/>
          <p:nvPr/>
        </p:nvSpPr>
        <p:spPr>
          <a:xfrm>
            <a:off x="6923027" y="2046518"/>
            <a:ext cx="1205018" cy="590931"/>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Modeling Activities</a:t>
            </a:r>
          </a:p>
        </p:txBody>
      </p:sp>
      <p:sp>
        <p:nvSpPr>
          <p:cNvPr id="50" name="TextBox 49">
            <a:extLst>
              <a:ext uri="{FF2B5EF4-FFF2-40B4-BE49-F238E27FC236}">
                <a16:creationId xmlns:a16="http://schemas.microsoft.com/office/drawing/2014/main" id="{ADA43B68-60D8-1C1E-E72D-8035DF14083F}"/>
              </a:ext>
            </a:extLst>
          </p:cNvPr>
          <p:cNvSpPr txBox="1"/>
          <p:nvPr/>
        </p:nvSpPr>
        <p:spPr>
          <a:xfrm>
            <a:off x="6313663" y="3972913"/>
            <a:ext cx="907529" cy="341632"/>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endParaRPr lang="en-US"/>
          </a:p>
        </p:txBody>
      </p:sp>
      <p:grpSp>
        <p:nvGrpSpPr>
          <p:cNvPr id="68" name="Group 67">
            <a:extLst>
              <a:ext uri="{FF2B5EF4-FFF2-40B4-BE49-F238E27FC236}">
                <a16:creationId xmlns:a16="http://schemas.microsoft.com/office/drawing/2014/main" id="{A78345C9-902C-BABB-807C-DC3CD17D89A2}"/>
              </a:ext>
            </a:extLst>
          </p:cNvPr>
          <p:cNvGrpSpPr/>
          <p:nvPr/>
        </p:nvGrpSpPr>
        <p:grpSpPr>
          <a:xfrm>
            <a:off x="2409162" y="4734681"/>
            <a:ext cx="352500" cy="1011162"/>
            <a:chOff x="1553029" y="2417838"/>
            <a:chExt cx="352500" cy="1011162"/>
          </a:xfrm>
        </p:grpSpPr>
        <p:sp>
          <p:nvSpPr>
            <p:cNvPr id="69" name="Rectangle 68">
              <a:extLst>
                <a:ext uri="{FF2B5EF4-FFF2-40B4-BE49-F238E27FC236}">
                  <a16:creationId xmlns:a16="http://schemas.microsoft.com/office/drawing/2014/main" id="{9FEEB456-81F0-DDD3-033D-95DA2DABD8CC}"/>
                </a:ext>
              </a:extLst>
            </p:cNvPr>
            <p:cNvSpPr/>
            <p:nvPr/>
          </p:nvSpPr>
          <p:spPr>
            <a:xfrm>
              <a:off x="1553029" y="2417838"/>
              <a:ext cx="45719" cy="1011162"/>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5FE6628B-628B-5C20-CD37-C27CCE07B614}"/>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a:extLst>
              <a:ext uri="{FF2B5EF4-FFF2-40B4-BE49-F238E27FC236}">
                <a16:creationId xmlns:a16="http://schemas.microsoft.com/office/drawing/2014/main" id="{F098948A-685A-6EC7-5EA0-E3166CE49694}"/>
              </a:ext>
            </a:extLst>
          </p:cNvPr>
          <p:cNvSpPr txBox="1"/>
          <p:nvPr/>
        </p:nvSpPr>
        <p:spPr>
          <a:xfrm>
            <a:off x="2512698" y="4233672"/>
            <a:ext cx="1264526" cy="590931"/>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Expert</a:t>
            </a:r>
          </a:p>
          <a:p>
            <a:r>
              <a:rPr lang="en-US">
                <a:solidFill>
                  <a:schemeClr val="bg1"/>
                </a:solidFill>
              </a:rPr>
              <a:t>Interviews</a:t>
            </a:r>
          </a:p>
        </p:txBody>
      </p:sp>
      <p:grpSp>
        <p:nvGrpSpPr>
          <p:cNvPr id="73" name="Group 72">
            <a:extLst>
              <a:ext uri="{FF2B5EF4-FFF2-40B4-BE49-F238E27FC236}">
                <a16:creationId xmlns:a16="http://schemas.microsoft.com/office/drawing/2014/main" id="{7F48C615-8939-DC02-BE3D-20A36E060A46}"/>
              </a:ext>
            </a:extLst>
          </p:cNvPr>
          <p:cNvGrpSpPr/>
          <p:nvPr/>
        </p:nvGrpSpPr>
        <p:grpSpPr>
          <a:xfrm>
            <a:off x="8231523" y="3447474"/>
            <a:ext cx="352500" cy="2298095"/>
            <a:chOff x="1553029" y="2417837"/>
            <a:chExt cx="352500" cy="2298095"/>
          </a:xfrm>
        </p:grpSpPr>
        <p:sp>
          <p:nvSpPr>
            <p:cNvPr id="74" name="Rectangle 73">
              <a:extLst>
                <a:ext uri="{FF2B5EF4-FFF2-40B4-BE49-F238E27FC236}">
                  <a16:creationId xmlns:a16="http://schemas.microsoft.com/office/drawing/2014/main" id="{8051E044-437C-5F14-7443-6BD46BA84627}"/>
                </a:ext>
              </a:extLst>
            </p:cNvPr>
            <p:cNvSpPr/>
            <p:nvPr/>
          </p:nvSpPr>
          <p:spPr>
            <a:xfrm>
              <a:off x="1553029" y="2417837"/>
              <a:ext cx="45719" cy="229809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732BE191-9C6D-9C86-0373-F5D8813221A1}"/>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8C4E10C-FEBC-C7B8-6D11-9A3E9AE95C40}"/>
              </a:ext>
            </a:extLst>
          </p:cNvPr>
          <p:cNvSpPr txBox="1"/>
          <p:nvPr/>
        </p:nvSpPr>
        <p:spPr>
          <a:xfrm>
            <a:off x="8321886" y="2817210"/>
            <a:ext cx="1457884" cy="590931"/>
          </a:xfrm>
          <a:prstGeom prst="rect">
            <a:avLst/>
          </a:prstGeom>
          <a:noFill/>
        </p:spPr>
        <p:txBody>
          <a:bodyPr wrap="square" lIns="91440" tIns="45720" rIns="91440" bIns="45720" anchor="t">
            <a:spAutoFit/>
          </a:bodyPr>
          <a:lstStyle/>
          <a:p>
            <a:pPr marR="0" lvl="0" algn="l" defTabSz="914400" rtl="0" eaLnBrk="1" fontAlgn="auto" latinLnBrk="0" hangingPunct="1">
              <a:lnSpc>
                <a:spcPct val="90000"/>
              </a:lnSpc>
              <a:spcBef>
                <a:spcPct val="0"/>
              </a:spcBef>
              <a:spcAft>
                <a:spcPts val="0"/>
              </a:spcAft>
              <a:buClrTx/>
              <a:buSzTx/>
              <a:tabLst/>
              <a:defRPr/>
            </a:pPr>
            <a:r>
              <a:rPr kumimoji="0" lang="en-US" sz="1800" b="0" i="0" u="none" strike="noStrike" kern="1200" cap="none" spc="0" normalizeH="0" baseline="0" noProof="0">
                <a:ln>
                  <a:noFill/>
                </a:ln>
                <a:solidFill>
                  <a:schemeClr val="bg1"/>
                </a:solidFill>
                <a:effectLst/>
                <a:uLnTx/>
                <a:uFillTx/>
                <a:latin typeface="Impact"/>
                <a:ea typeface="+mj-ea"/>
                <a:cs typeface="+mj-cs"/>
              </a:rPr>
              <a:t>Solution</a:t>
            </a:r>
            <a:r>
              <a:rPr lang="en-US" sz="1800">
                <a:solidFill>
                  <a:schemeClr val="bg1"/>
                </a:solidFill>
                <a:latin typeface="Impact"/>
              </a:rPr>
              <a:t> </a:t>
            </a:r>
            <a:r>
              <a:rPr lang="en-US">
                <a:solidFill>
                  <a:schemeClr val="bg1"/>
                </a:solidFill>
                <a:latin typeface="Impact"/>
                <a:ea typeface="+mj-ea"/>
                <a:cs typeface="+mj-cs"/>
              </a:rPr>
              <a:t>Synthesis</a:t>
            </a:r>
          </a:p>
        </p:txBody>
      </p:sp>
      <p:sp>
        <p:nvSpPr>
          <p:cNvPr id="101" name="TextBox 100">
            <a:extLst>
              <a:ext uri="{FF2B5EF4-FFF2-40B4-BE49-F238E27FC236}">
                <a16:creationId xmlns:a16="http://schemas.microsoft.com/office/drawing/2014/main" id="{CBDB6CD0-A395-195F-0756-261190665E38}"/>
              </a:ext>
            </a:extLst>
          </p:cNvPr>
          <p:cNvSpPr txBox="1"/>
          <p:nvPr/>
        </p:nvSpPr>
        <p:spPr>
          <a:xfrm>
            <a:off x="11090938" y="2615853"/>
            <a:ext cx="1057592" cy="584775"/>
          </a:xfrm>
          <a:prstGeom prst="rect">
            <a:avLst/>
          </a:prstGeom>
          <a:noFill/>
        </p:spPr>
        <p:txBody>
          <a:bodyPr wrap="square">
            <a:spAutoFit/>
          </a:bodyPr>
          <a:lstStyle/>
          <a:p>
            <a:pPr>
              <a:defRPr/>
            </a:pPr>
            <a:r>
              <a:rPr kumimoji="0" lang="en-US" sz="1600" b="0" i="0" u="none" strike="noStrike" kern="1200" cap="none" spc="0" normalizeH="0" baseline="0" noProof="0">
                <a:ln>
                  <a:noFill/>
                </a:ln>
                <a:solidFill>
                  <a:prstClr val="white"/>
                </a:solidFill>
                <a:effectLst/>
                <a:uLnTx/>
                <a:uFillTx/>
                <a:latin typeface="Impact"/>
                <a:ea typeface="+mj-ea"/>
                <a:cs typeface="+mj-cs"/>
              </a:rPr>
              <a:t>Design Delivery</a:t>
            </a:r>
            <a:endParaRPr lang="en-US" sz="1600">
              <a:solidFill>
                <a:prstClr val="white"/>
              </a:solidFill>
              <a:latin typeface="Impact"/>
            </a:endParaRPr>
          </a:p>
        </p:txBody>
      </p:sp>
      <p:sp>
        <p:nvSpPr>
          <p:cNvPr id="150" name="Rectangle 149">
            <a:extLst>
              <a:ext uri="{FF2B5EF4-FFF2-40B4-BE49-F238E27FC236}">
                <a16:creationId xmlns:a16="http://schemas.microsoft.com/office/drawing/2014/main" id="{EACA32D3-93C5-9DE0-9A19-9CEF1D530EF1}"/>
              </a:ext>
            </a:extLst>
          </p:cNvPr>
          <p:cNvSpPr/>
          <p:nvPr/>
        </p:nvSpPr>
        <p:spPr>
          <a:xfrm>
            <a:off x="1241162" y="4103695"/>
            <a:ext cx="45719" cy="1653109"/>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Isosceles Triangle 151">
            <a:extLst>
              <a:ext uri="{FF2B5EF4-FFF2-40B4-BE49-F238E27FC236}">
                <a16:creationId xmlns:a16="http://schemas.microsoft.com/office/drawing/2014/main" id="{DA08ABED-0678-925E-5CCC-F174617093F6}"/>
              </a:ext>
            </a:extLst>
          </p:cNvPr>
          <p:cNvSpPr/>
          <p:nvPr/>
        </p:nvSpPr>
        <p:spPr>
          <a:xfrm rot="5400000">
            <a:off x="1226131" y="4167642"/>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6B0AF584-C609-709B-8FDA-9C4A44329A80}"/>
              </a:ext>
            </a:extLst>
          </p:cNvPr>
          <p:cNvSpPr txBox="1"/>
          <p:nvPr/>
        </p:nvSpPr>
        <p:spPr>
          <a:xfrm>
            <a:off x="995939" y="2227091"/>
            <a:ext cx="1402546" cy="840230"/>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Team</a:t>
            </a:r>
          </a:p>
          <a:p>
            <a:r>
              <a:rPr lang="en-US">
                <a:solidFill>
                  <a:schemeClr val="bg1"/>
                </a:solidFill>
              </a:rPr>
              <a:t>Composition</a:t>
            </a:r>
          </a:p>
          <a:p>
            <a:r>
              <a:rPr lang="en-US">
                <a:solidFill>
                  <a:schemeClr val="bg1"/>
                </a:solidFill>
              </a:rPr>
              <a:t>&amp; Heuristics</a:t>
            </a:r>
          </a:p>
        </p:txBody>
      </p:sp>
      <p:grpSp>
        <p:nvGrpSpPr>
          <p:cNvPr id="138" name="Group 137">
            <a:extLst>
              <a:ext uri="{FF2B5EF4-FFF2-40B4-BE49-F238E27FC236}">
                <a16:creationId xmlns:a16="http://schemas.microsoft.com/office/drawing/2014/main" id="{0664BAFF-5875-95E3-3857-40BD1D777A96}"/>
              </a:ext>
            </a:extLst>
          </p:cNvPr>
          <p:cNvGrpSpPr/>
          <p:nvPr/>
        </p:nvGrpSpPr>
        <p:grpSpPr>
          <a:xfrm>
            <a:off x="6781061" y="2481025"/>
            <a:ext cx="352500" cy="3264545"/>
            <a:chOff x="1553029" y="2417837"/>
            <a:chExt cx="352500" cy="3264545"/>
          </a:xfrm>
        </p:grpSpPr>
        <p:sp>
          <p:nvSpPr>
            <p:cNvPr id="136" name="Rectangle 135">
              <a:extLst>
                <a:ext uri="{FF2B5EF4-FFF2-40B4-BE49-F238E27FC236}">
                  <a16:creationId xmlns:a16="http://schemas.microsoft.com/office/drawing/2014/main" id="{313F9AE8-541C-3993-AF9C-E1F3B4C4C89D}"/>
                </a:ext>
              </a:extLst>
            </p:cNvPr>
            <p:cNvSpPr/>
            <p:nvPr/>
          </p:nvSpPr>
          <p:spPr>
            <a:xfrm>
              <a:off x="1553029" y="2417837"/>
              <a:ext cx="45719" cy="326454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Isosceles Triangle 136">
              <a:extLst>
                <a:ext uri="{FF2B5EF4-FFF2-40B4-BE49-F238E27FC236}">
                  <a16:creationId xmlns:a16="http://schemas.microsoft.com/office/drawing/2014/main" id="{226C1F0D-52FD-D262-6664-FA94B2600F90}"/>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632CA5F-8678-8F13-AD10-7442BD828EB4}"/>
              </a:ext>
            </a:extLst>
          </p:cNvPr>
          <p:cNvSpPr txBox="1"/>
          <p:nvPr/>
        </p:nvSpPr>
        <p:spPr>
          <a:xfrm>
            <a:off x="11429534" y="968595"/>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accent4"/>
                </a:solidFill>
                <a:cs typeface="Calibri"/>
              </a:rPr>
              <a:t>FR</a:t>
            </a:r>
          </a:p>
        </p:txBody>
      </p:sp>
      <p:grpSp>
        <p:nvGrpSpPr>
          <p:cNvPr id="3" name="Group 2">
            <a:extLst>
              <a:ext uri="{FF2B5EF4-FFF2-40B4-BE49-F238E27FC236}">
                <a16:creationId xmlns:a16="http://schemas.microsoft.com/office/drawing/2014/main" id="{7D698D59-693A-6808-B1F8-F8F5E15A6043}"/>
              </a:ext>
            </a:extLst>
          </p:cNvPr>
          <p:cNvGrpSpPr/>
          <p:nvPr/>
        </p:nvGrpSpPr>
        <p:grpSpPr>
          <a:xfrm>
            <a:off x="9763745" y="4071337"/>
            <a:ext cx="352500" cy="1674231"/>
            <a:chOff x="1553029" y="2417837"/>
            <a:chExt cx="352500" cy="1674231"/>
          </a:xfrm>
        </p:grpSpPr>
        <p:sp>
          <p:nvSpPr>
            <p:cNvPr id="5" name="Rectangle 4">
              <a:extLst>
                <a:ext uri="{FF2B5EF4-FFF2-40B4-BE49-F238E27FC236}">
                  <a16:creationId xmlns:a16="http://schemas.microsoft.com/office/drawing/2014/main" id="{049410DC-1111-E6CE-CB38-29A3AAA48F74}"/>
                </a:ext>
              </a:extLst>
            </p:cNvPr>
            <p:cNvSpPr/>
            <p:nvPr/>
          </p:nvSpPr>
          <p:spPr>
            <a:xfrm>
              <a:off x="1553029" y="2417837"/>
              <a:ext cx="45719" cy="1674231"/>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C726DA3C-3D76-FDAA-AE25-4B18B1E29D0D}"/>
                </a:ext>
              </a:extLst>
            </p:cNvPr>
            <p:cNvSpPr/>
            <p:nvPr/>
          </p:nvSpPr>
          <p:spPr>
            <a:xfrm rot="5400000">
              <a:off x="1529526" y="2482261"/>
              <a:ext cx="437606" cy="314401"/>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A540CBFD-7C60-52D4-4DF8-D9B99AE7A261}"/>
              </a:ext>
            </a:extLst>
          </p:cNvPr>
          <p:cNvSpPr txBox="1"/>
          <p:nvPr/>
        </p:nvSpPr>
        <p:spPr>
          <a:xfrm>
            <a:off x="9510938" y="3425833"/>
            <a:ext cx="1198500" cy="590931"/>
          </a:xfrm>
          <a:prstGeom prst="rect">
            <a:avLst/>
          </a:prstGeom>
          <a:noFill/>
        </p:spPr>
        <p:txBody>
          <a:bodyPr wrap="square" lIns="91440" tIns="45720" rIns="91440" bIns="45720" anchor="t">
            <a:spAutoFit/>
          </a:bodyPr>
          <a:lstStyle>
            <a:defPPr>
              <a:defRPr lang="en-US"/>
            </a:defPPr>
            <a:lvl1pPr marR="0" lvl="0" fontAlgn="auto">
              <a:lnSpc>
                <a:spcPct val="90000"/>
              </a:lnSpc>
              <a:spcBef>
                <a:spcPct val="0"/>
              </a:spcBef>
              <a:spcAft>
                <a:spcPts val="0"/>
              </a:spcAft>
              <a:buClrTx/>
              <a:buSzTx/>
              <a:tabLst/>
              <a:defRPr kumimoji="0" b="0" i="0" u="none" strike="noStrike" cap="none" spc="0" normalizeH="0" baseline="0">
                <a:ln>
                  <a:noFill/>
                </a:ln>
                <a:solidFill>
                  <a:schemeClr val="accent4"/>
                </a:solidFill>
                <a:effectLst/>
                <a:uLnTx/>
                <a:uFillTx/>
                <a:latin typeface="Impact"/>
                <a:ea typeface="+mj-ea"/>
                <a:cs typeface="+mj-cs"/>
              </a:defRPr>
            </a:lvl1pPr>
          </a:lstStyle>
          <a:p>
            <a:r>
              <a:rPr lang="en-US"/>
              <a:t>Manpower Analysis</a:t>
            </a:r>
          </a:p>
        </p:txBody>
      </p:sp>
      <p:sp>
        <p:nvSpPr>
          <p:cNvPr id="19" name="Title 29">
            <a:extLst>
              <a:ext uri="{FF2B5EF4-FFF2-40B4-BE49-F238E27FC236}">
                <a16:creationId xmlns:a16="http://schemas.microsoft.com/office/drawing/2014/main" id="{BDE6AEE7-17B1-4F21-BA11-2DFFDBFA67B1}"/>
              </a:ext>
            </a:extLst>
          </p:cNvPr>
          <p:cNvSpPr>
            <a:spLocks noGrp="1"/>
          </p:cNvSpPr>
          <p:nvPr>
            <p:ph type="title"/>
          </p:nvPr>
        </p:nvSpPr>
        <p:spPr>
          <a:xfrm>
            <a:off x="228600" y="74180"/>
            <a:ext cx="10515600" cy="1325563"/>
          </a:xfrm>
        </p:spPr>
        <p:txBody>
          <a:bodyPr>
            <a:normAutofit/>
          </a:bodyPr>
          <a:lstStyle/>
          <a:p>
            <a:r>
              <a:rPr lang="en-US">
                <a:latin typeface="Impact"/>
              </a:rPr>
              <a:t>8. </a:t>
            </a:r>
            <a:r>
              <a:rPr kumimoji="0" lang="en-US" sz="4400" b="0" i="0" u="none" strike="noStrike" kern="1200" cap="none" spc="0" normalizeH="0" baseline="0" noProof="0">
                <a:ln>
                  <a:noFill/>
                </a:ln>
                <a:solidFill>
                  <a:schemeClr val="accent4"/>
                </a:solidFill>
                <a:effectLst/>
                <a:uLnTx/>
                <a:uFillTx/>
                <a:latin typeface="Impact"/>
                <a:ea typeface="+mj-ea"/>
                <a:cs typeface="+mj-cs"/>
              </a:rPr>
              <a:t>Manpower Analysis</a:t>
            </a:r>
            <a:endParaRPr lang="en-US">
              <a:latin typeface="Impact"/>
            </a:endParaRPr>
          </a:p>
        </p:txBody>
      </p:sp>
    </p:spTree>
    <p:extLst>
      <p:ext uri="{BB962C8B-B14F-4D97-AF65-F5344CB8AC3E}">
        <p14:creationId xmlns:p14="http://schemas.microsoft.com/office/powerpoint/2010/main" val="2724756333"/>
      </p:ext>
    </p:extLst>
  </p:cSld>
  <p:clrMapOvr>
    <a:masterClrMapping/>
  </p:clrMapOvr>
  <mc:AlternateContent xmlns:mc="http://schemas.openxmlformats.org/markup-compatibility/2006">
    <mc:Choice xmlns:p14="http://schemas.microsoft.com/office/powerpoint/2010/main" Requires="p14">
      <p:transition spd="slow" p14:dur="2000" advTm="5499"/>
    </mc:Choice>
    <mc:Fallback>
      <p:transition spd="slow" advTm="5499"/>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8F8430-D5DA-0387-2A39-774E3132B6F3}"/>
              </a:ext>
            </a:extLst>
          </p:cNvPr>
          <p:cNvSpPr txBox="1"/>
          <p:nvPr/>
        </p:nvSpPr>
        <p:spPr>
          <a:xfrm>
            <a:off x="9408434" y="5127883"/>
            <a:ext cx="1772557"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bg1"/>
                </a:solidFill>
                <a:effectLst/>
                <a:uLnTx/>
                <a:uFillTx/>
                <a:latin typeface="Calibri" panose="020F0502020204030204"/>
                <a:ea typeface="+mn-ea"/>
                <a:cs typeface="+mn-cs"/>
              </a:rPr>
              <a:t>Critical Chain Method</a:t>
            </a:r>
          </a:p>
        </p:txBody>
      </p:sp>
      <p:sp>
        <p:nvSpPr>
          <p:cNvPr id="2" name="Title 1">
            <a:extLst>
              <a:ext uri="{FF2B5EF4-FFF2-40B4-BE49-F238E27FC236}">
                <a16:creationId xmlns:a16="http://schemas.microsoft.com/office/drawing/2014/main" id="{CDB07AED-3BD5-8A40-2758-D72F19C69B79}"/>
              </a:ext>
            </a:extLst>
          </p:cNvPr>
          <p:cNvSpPr>
            <a:spLocks noGrp="1"/>
          </p:cNvSpPr>
          <p:nvPr>
            <p:ph type="title"/>
          </p:nvPr>
        </p:nvSpPr>
        <p:spPr/>
        <p:txBody>
          <a:bodyPr/>
          <a:lstStyle/>
          <a:p>
            <a:r>
              <a:rPr lang="en-US"/>
              <a:t>9.1 Manpower Analysis – Subsequent Build</a:t>
            </a:r>
          </a:p>
        </p:txBody>
      </p:sp>
      <p:graphicFrame>
        <p:nvGraphicFramePr>
          <p:cNvPr id="5" name="Content Placeholder 4">
            <a:extLst>
              <a:ext uri="{FF2B5EF4-FFF2-40B4-BE49-F238E27FC236}">
                <a16:creationId xmlns:a16="http://schemas.microsoft.com/office/drawing/2014/main" id="{74148B73-0B6B-1F11-FB8B-FA7BC5E14FB3}"/>
              </a:ext>
            </a:extLst>
          </p:cNvPr>
          <p:cNvGraphicFramePr>
            <a:graphicFrameLocks noGrp="1"/>
          </p:cNvGraphicFramePr>
          <p:nvPr>
            <p:ph idx="1"/>
            <p:extLst>
              <p:ext uri="{D42A27DB-BD31-4B8C-83A1-F6EECF244321}">
                <p14:modId xmlns:p14="http://schemas.microsoft.com/office/powerpoint/2010/main" val="3704151587"/>
              </p:ext>
            </p:extLst>
          </p:nvPr>
        </p:nvGraphicFramePr>
        <p:xfrm>
          <a:off x="838200" y="1456293"/>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lide Number Placeholder 3">
            <a:extLst>
              <a:ext uri="{FF2B5EF4-FFF2-40B4-BE49-F238E27FC236}">
                <a16:creationId xmlns:a16="http://schemas.microsoft.com/office/drawing/2014/main" id="{278DF8CD-B1B5-1BF1-CCA9-BD270FBB8E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1B0F9445-F59D-4424-AEDA-A181DAA0021B}"/>
              </a:ext>
            </a:extLst>
          </p:cNvPr>
          <p:cNvSpPr txBox="1"/>
          <p:nvPr/>
        </p:nvSpPr>
        <p:spPr>
          <a:xfrm>
            <a:off x="6427109" y="5127883"/>
            <a:ext cx="1772557"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bg1"/>
                </a:solidFill>
                <a:effectLst/>
                <a:uLnTx/>
                <a:uFillTx/>
                <a:latin typeface="Calibri" panose="020F0502020204030204"/>
                <a:ea typeface="+mn-ea"/>
                <a:cs typeface="+mn-cs"/>
              </a:rPr>
              <a:t>Critical Path Method</a:t>
            </a:r>
          </a:p>
        </p:txBody>
      </p:sp>
      <p:sp>
        <p:nvSpPr>
          <p:cNvPr id="7" name="TextBox 6">
            <a:extLst>
              <a:ext uri="{FF2B5EF4-FFF2-40B4-BE49-F238E27FC236}">
                <a16:creationId xmlns:a16="http://schemas.microsoft.com/office/drawing/2014/main" id="{B1DD7A1B-76F0-C3E5-9410-3FE8E298D7E2}"/>
              </a:ext>
            </a:extLst>
          </p:cNvPr>
          <p:cNvSpPr txBox="1"/>
          <p:nvPr/>
        </p:nvSpPr>
        <p:spPr>
          <a:xfrm>
            <a:off x="3740150" y="5127883"/>
            <a:ext cx="2024743"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bg1"/>
                </a:solidFill>
                <a:effectLst/>
                <a:uLnTx/>
                <a:uFillTx/>
                <a:latin typeface="Calibri" panose="020F0502020204030204"/>
                <a:ea typeface="+mn-ea"/>
                <a:cs typeface="+mn-cs"/>
              </a:rPr>
              <a:t>Work Breakdown Structure</a:t>
            </a:r>
          </a:p>
        </p:txBody>
      </p:sp>
      <p:sp>
        <p:nvSpPr>
          <p:cNvPr id="8" name="TextBox 7">
            <a:extLst>
              <a:ext uri="{FF2B5EF4-FFF2-40B4-BE49-F238E27FC236}">
                <a16:creationId xmlns:a16="http://schemas.microsoft.com/office/drawing/2014/main" id="{4B1A6DEB-1030-B9EE-5DEB-D9EE34BAB25E}"/>
              </a:ext>
            </a:extLst>
          </p:cNvPr>
          <p:cNvSpPr txBox="1"/>
          <p:nvPr/>
        </p:nvSpPr>
        <p:spPr>
          <a:xfrm>
            <a:off x="622300" y="5127883"/>
            <a:ext cx="2901950"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bg1"/>
                </a:solidFill>
                <a:effectLst/>
                <a:uLnTx/>
                <a:uFillTx/>
                <a:latin typeface="Calibri" panose="020F0502020204030204"/>
                <a:ea typeface="+mn-ea"/>
                <a:cs typeface="+mn-cs"/>
              </a:rPr>
              <a:t>Program Evaluation and Review Technique</a:t>
            </a:r>
          </a:p>
        </p:txBody>
      </p:sp>
      <p:sp>
        <p:nvSpPr>
          <p:cNvPr id="9" name="TextBox 8">
            <a:extLst>
              <a:ext uri="{FF2B5EF4-FFF2-40B4-BE49-F238E27FC236}">
                <a16:creationId xmlns:a16="http://schemas.microsoft.com/office/drawing/2014/main" id="{61EA3F8C-7C9E-7179-A210-79305A02137D}"/>
              </a:ext>
            </a:extLst>
          </p:cNvPr>
          <p:cNvSpPr txBox="1"/>
          <p:nvPr/>
        </p:nvSpPr>
        <p:spPr>
          <a:xfrm>
            <a:off x="11462950" y="1027906"/>
            <a:ext cx="414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C000"/>
                </a:solidFill>
                <a:latin typeface="Calibri" panose="020F0502020204030204"/>
                <a:ea typeface="Calibri"/>
                <a:cs typeface="Calibri"/>
              </a:rPr>
              <a:t>FR</a:t>
            </a:r>
            <a:endParaRPr kumimoji="0" lang="en-US" sz="1800" b="0" i="0" u="none" strike="noStrike" kern="1200" cap="none" spc="0" normalizeH="0" baseline="0" noProof="0">
              <a:ln>
                <a:noFill/>
              </a:ln>
              <a:solidFill>
                <a:srgbClr val="FFC000">
                  <a:lumMod val="75000"/>
                </a:srgbClr>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3477039470"/>
      </p:ext>
    </p:extLst>
  </p:cSld>
  <p:clrMapOvr>
    <a:masterClrMapping/>
  </p:clrMapOvr>
  <mc:AlternateContent xmlns:mc="http://schemas.openxmlformats.org/markup-compatibility/2006" xmlns:p14="http://schemas.microsoft.com/office/powerpoint/2010/main">
    <mc:Choice Requires="p14">
      <p:transition spd="slow" p14:dur="2000" advTm="27359"/>
    </mc:Choice>
    <mc:Fallback xmlns="">
      <p:transition spd="slow" advTm="27359"/>
    </mc:Fallback>
  </mc:AlternateContent>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12B90-3D2B-D3B3-0C7A-10403DB408C4}"/>
              </a:ext>
            </a:extLst>
          </p:cNvPr>
          <p:cNvSpPr>
            <a:spLocks noGrp="1"/>
          </p:cNvSpPr>
          <p:nvPr>
            <p:ph type="title"/>
          </p:nvPr>
        </p:nvSpPr>
        <p:spPr>
          <a:xfrm>
            <a:off x="615084" y="159543"/>
            <a:ext cx="10515600" cy="1325563"/>
          </a:xfrm>
        </p:spPr>
        <p:txBody>
          <a:bodyPr/>
          <a:lstStyle/>
          <a:p>
            <a:r>
              <a:rPr lang="en-US">
                <a:latin typeface="Impact"/>
              </a:rPr>
              <a:t>9.2 WBS – GTRI Software Build</a:t>
            </a:r>
            <a:endParaRPr lang="en-US"/>
          </a:p>
        </p:txBody>
      </p:sp>
      <p:sp>
        <p:nvSpPr>
          <p:cNvPr id="4" name="Slide Number Placeholder 3">
            <a:extLst>
              <a:ext uri="{FF2B5EF4-FFF2-40B4-BE49-F238E27FC236}">
                <a16:creationId xmlns:a16="http://schemas.microsoft.com/office/drawing/2014/main" id="{776F4882-B1E4-FA8B-0DB6-DC84CC0C3832}"/>
              </a:ext>
            </a:extLst>
          </p:cNvPr>
          <p:cNvSpPr>
            <a:spLocks noGrp="1"/>
          </p:cNvSpPr>
          <p:nvPr>
            <p:ph type="sldNum" sz="quarter" idx="12"/>
          </p:nvPr>
        </p:nvSpPr>
        <p:spPr/>
        <p:txBody>
          <a:bodyPr/>
          <a:lstStyle/>
          <a:p>
            <a:fld id="{330EA680-D336-4FF7-8B7A-9848BB0A1C32}" type="slidenum">
              <a:rPr lang="en-US" smtClean="0"/>
              <a:t>54</a:t>
            </a:fld>
            <a:endParaRPr lang="en-US"/>
          </a:p>
        </p:txBody>
      </p:sp>
      <p:sp>
        <p:nvSpPr>
          <p:cNvPr id="16" name="Freeform: Shape 15">
            <a:extLst>
              <a:ext uri="{FF2B5EF4-FFF2-40B4-BE49-F238E27FC236}">
                <a16:creationId xmlns:a16="http://schemas.microsoft.com/office/drawing/2014/main" id="{63DA2EB4-1749-A696-B340-6847A56DBBD2}"/>
              </a:ext>
            </a:extLst>
          </p:cNvPr>
          <p:cNvSpPr/>
          <p:nvPr/>
        </p:nvSpPr>
        <p:spPr>
          <a:xfrm>
            <a:off x="4302495" y="1220355"/>
            <a:ext cx="3587007" cy="836682"/>
          </a:xfrm>
          <a:custGeom>
            <a:avLst/>
            <a:gdLst>
              <a:gd name="connsiteX0" fmla="*/ 0 w 3587007"/>
              <a:gd name="connsiteY0" fmla="*/ 0 h 836682"/>
              <a:gd name="connsiteX1" fmla="*/ 3587007 w 3587007"/>
              <a:gd name="connsiteY1" fmla="*/ 0 h 836682"/>
              <a:gd name="connsiteX2" fmla="*/ 3587007 w 3587007"/>
              <a:gd name="connsiteY2" fmla="*/ 836682 h 836682"/>
              <a:gd name="connsiteX3" fmla="*/ 0 w 3587007"/>
              <a:gd name="connsiteY3" fmla="*/ 836682 h 836682"/>
              <a:gd name="connsiteX4" fmla="*/ 0 w 3587007"/>
              <a:gd name="connsiteY4" fmla="*/ 0 h 83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7007" h="836682">
                <a:moveTo>
                  <a:pt x="0" y="0"/>
                </a:moveTo>
                <a:lnTo>
                  <a:pt x="3587007" y="0"/>
                </a:lnTo>
                <a:lnTo>
                  <a:pt x="3587007" y="836682"/>
                </a:lnTo>
                <a:lnTo>
                  <a:pt x="0" y="836682"/>
                </a:lnTo>
                <a:lnTo>
                  <a:pt x="0" y="0"/>
                </a:lnTo>
                <a:close/>
              </a:path>
            </a:pathLst>
          </a:custGeom>
          <a:solidFill>
            <a:schemeClr val="accent4"/>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a:t>MTA GTRI Deployment</a:t>
            </a:r>
          </a:p>
        </p:txBody>
      </p:sp>
      <p:sp>
        <p:nvSpPr>
          <p:cNvPr id="17" name="Freeform: Shape 16">
            <a:extLst>
              <a:ext uri="{FF2B5EF4-FFF2-40B4-BE49-F238E27FC236}">
                <a16:creationId xmlns:a16="http://schemas.microsoft.com/office/drawing/2014/main" id="{C540CBCD-3CEA-E107-4B77-D2F6886A706E}"/>
              </a:ext>
            </a:extLst>
          </p:cNvPr>
          <p:cNvSpPr/>
          <p:nvPr/>
        </p:nvSpPr>
        <p:spPr>
          <a:xfrm>
            <a:off x="65966" y="3467893"/>
            <a:ext cx="1673365" cy="2888456"/>
          </a:xfrm>
          <a:custGeom>
            <a:avLst/>
            <a:gdLst>
              <a:gd name="connsiteX0" fmla="*/ 278900 w 1673365"/>
              <a:gd name="connsiteY0" fmla="*/ 0 h 2888456"/>
              <a:gd name="connsiteX1" fmla="*/ 1394465 w 1673365"/>
              <a:gd name="connsiteY1" fmla="*/ 0 h 2888456"/>
              <a:gd name="connsiteX2" fmla="*/ 1673365 w 1673365"/>
              <a:gd name="connsiteY2" fmla="*/ 278900 h 2888456"/>
              <a:gd name="connsiteX3" fmla="*/ 1673365 w 1673365"/>
              <a:gd name="connsiteY3" fmla="*/ 2888456 h 2888456"/>
              <a:gd name="connsiteX4" fmla="*/ 1673365 w 1673365"/>
              <a:gd name="connsiteY4" fmla="*/ 2888456 h 2888456"/>
              <a:gd name="connsiteX5" fmla="*/ 0 w 1673365"/>
              <a:gd name="connsiteY5" fmla="*/ 2888456 h 2888456"/>
              <a:gd name="connsiteX6" fmla="*/ 0 w 1673365"/>
              <a:gd name="connsiteY6" fmla="*/ 2888456 h 2888456"/>
              <a:gd name="connsiteX7" fmla="*/ 0 w 1673365"/>
              <a:gd name="connsiteY7" fmla="*/ 278900 h 2888456"/>
              <a:gd name="connsiteX8" fmla="*/ 278900 w 1673365"/>
              <a:gd name="connsiteY8" fmla="*/ 0 h 288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3365" h="2888456">
                <a:moveTo>
                  <a:pt x="278900" y="0"/>
                </a:moveTo>
                <a:lnTo>
                  <a:pt x="1394465" y="0"/>
                </a:lnTo>
                <a:lnTo>
                  <a:pt x="1673365" y="278900"/>
                </a:lnTo>
                <a:lnTo>
                  <a:pt x="1673365" y="2888456"/>
                </a:lnTo>
                <a:lnTo>
                  <a:pt x="1673365" y="2888456"/>
                </a:lnTo>
                <a:lnTo>
                  <a:pt x="0" y="2888456"/>
                </a:lnTo>
                <a:lnTo>
                  <a:pt x="0" y="2888456"/>
                </a:lnTo>
                <a:lnTo>
                  <a:pt x="0" y="278900"/>
                </a:lnTo>
                <a:lnTo>
                  <a:pt x="278900" y="0"/>
                </a:lnTo>
                <a:close/>
              </a:path>
            </a:pathLst>
          </a:custGeom>
          <a:blipFill dpi="0" rotWithShape="0">
            <a:blip r:embed="rId3">
              <a:alphaModFix amt="72000"/>
            </a:blip>
            <a:srcRect/>
            <a:stretch>
              <a:fillRect/>
            </a:stretch>
          </a:blipFill>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52150" tIns="152150" rIns="15215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bg1"/>
                </a:solidFill>
              </a:rPr>
              <a:t>2.1 </a:t>
            </a:r>
          </a:p>
          <a:p>
            <a:pPr marL="0" lvl="0" indent="0" algn="ctr" defTabSz="889000">
              <a:lnSpc>
                <a:spcPct val="90000"/>
              </a:lnSpc>
              <a:spcBef>
                <a:spcPct val="0"/>
              </a:spcBef>
              <a:spcAft>
                <a:spcPct val="35000"/>
              </a:spcAft>
              <a:buNone/>
            </a:pPr>
            <a:r>
              <a:rPr lang="en-US" sz="1800" b="1" kern="1200">
                <a:solidFill>
                  <a:schemeClr val="bg1"/>
                </a:solidFill>
              </a:rPr>
              <a:t>Project Management</a:t>
            </a:r>
          </a:p>
          <a:p>
            <a:pPr marL="0" lvl="0" indent="0" algn="ctr" defTabSz="889000">
              <a:lnSpc>
                <a:spcPct val="90000"/>
              </a:lnSpc>
              <a:spcBef>
                <a:spcPct val="0"/>
              </a:spcBef>
              <a:spcAft>
                <a:spcPct val="35000"/>
              </a:spcAft>
              <a:buNone/>
            </a:pPr>
            <a:endParaRPr lang="en-US" sz="1400" b="1" kern="1200">
              <a:solidFill>
                <a:schemeClr val="bg1"/>
              </a:solidFill>
            </a:endParaRPr>
          </a:p>
          <a:p>
            <a:pPr marL="0" lvl="0" indent="0" algn="ctr" defTabSz="889000">
              <a:lnSpc>
                <a:spcPct val="90000"/>
              </a:lnSpc>
              <a:spcBef>
                <a:spcPct val="0"/>
              </a:spcBef>
              <a:spcAft>
                <a:spcPct val="35000"/>
              </a:spcAft>
              <a:buNone/>
            </a:pPr>
            <a:r>
              <a:rPr lang="en-US" sz="4000" b="1" kern="1200">
                <a:solidFill>
                  <a:schemeClr val="accent4"/>
                </a:solidFill>
              </a:rPr>
              <a:t> 97 hrs</a:t>
            </a:r>
          </a:p>
        </p:txBody>
      </p:sp>
      <p:sp>
        <p:nvSpPr>
          <p:cNvPr id="18" name="Freeform: Shape 17">
            <a:extLst>
              <a:ext uri="{FF2B5EF4-FFF2-40B4-BE49-F238E27FC236}">
                <a16:creationId xmlns:a16="http://schemas.microsoft.com/office/drawing/2014/main" id="{985DB904-6CDA-1981-5453-AA8B7829365A}"/>
              </a:ext>
            </a:extLst>
          </p:cNvPr>
          <p:cNvSpPr/>
          <p:nvPr/>
        </p:nvSpPr>
        <p:spPr>
          <a:xfrm>
            <a:off x="1794913" y="3467893"/>
            <a:ext cx="1673365" cy="2888456"/>
          </a:xfrm>
          <a:custGeom>
            <a:avLst/>
            <a:gdLst>
              <a:gd name="connsiteX0" fmla="*/ 278900 w 1673365"/>
              <a:gd name="connsiteY0" fmla="*/ 0 h 2888456"/>
              <a:gd name="connsiteX1" fmla="*/ 1394465 w 1673365"/>
              <a:gd name="connsiteY1" fmla="*/ 0 h 2888456"/>
              <a:gd name="connsiteX2" fmla="*/ 1673365 w 1673365"/>
              <a:gd name="connsiteY2" fmla="*/ 278900 h 2888456"/>
              <a:gd name="connsiteX3" fmla="*/ 1673365 w 1673365"/>
              <a:gd name="connsiteY3" fmla="*/ 2888456 h 2888456"/>
              <a:gd name="connsiteX4" fmla="*/ 1673365 w 1673365"/>
              <a:gd name="connsiteY4" fmla="*/ 2888456 h 2888456"/>
              <a:gd name="connsiteX5" fmla="*/ 0 w 1673365"/>
              <a:gd name="connsiteY5" fmla="*/ 2888456 h 2888456"/>
              <a:gd name="connsiteX6" fmla="*/ 0 w 1673365"/>
              <a:gd name="connsiteY6" fmla="*/ 2888456 h 2888456"/>
              <a:gd name="connsiteX7" fmla="*/ 0 w 1673365"/>
              <a:gd name="connsiteY7" fmla="*/ 278900 h 2888456"/>
              <a:gd name="connsiteX8" fmla="*/ 278900 w 1673365"/>
              <a:gd name="connsiteY8" fmla="*/ 0 h 288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3365" h="2888456">
                <a:moveTo>
                  <a:pt x="278900" y="0"/>
                </a:moveTo>
                <a:lnTo>
                  <a:pt x="1394465" y="0"/>
                </a:lnTo>
                <a:lnTo>
                  <a:pt x="1673365" y="278900"/>
                </a:lnTo>
                <a:lnTo>
                  <a:pt x="1673365" y="2888456"/>
                </a:lnTo>
                <a:lnTo>
                  <a:pt x="1673365" y="2888456"/>
                </a:lnTo>
                <a:lnTo>
                  <a:pt x="0" y="2888456"/>
                </a:lnTo>
                <a:lnTo>
                  <a:pt x="0" y="2888456"/>
                </a:lnTo>
                <a:lnTo>
                  <a:pt x="0" y="278900"/>
                </a:lnTo>
                <a:lnTo>
                  <a:pt x="278900" y="0"/>
                </a:lnTo>
                <a:close/>
              </a:path>
            </a:pathLst>
          </a:custGeom>
          <a:blipFill dpi="0" rotWithShape="0">
            <a:blip r:embed="rId3">
              <a:alphaModFix amt="72000"/>
            </a:blip>
            <a:srcRect/>
            <a:stretch>
              <a:fillRect/>
            </a:stretch>
          </a:blipFill>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52150" tIns="152150" rIns="15215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bg1"/>
                </a:solidFill>
              </a:rPr>
              <a:t>2.2 </a:t>
            </a:r>
            <a:r>
              <a:rPr lang="en-US" sz="1800" b="1" kern="1200">
                <a:solidFill>
                  <a:schemeClr val="bg1"/>
                </a:solidFill>
              </a:rPr>
              <a:t>Infrastructure, security, backend</a:t>
            </a:r>
          </a:p>
          <a:p>
            <a:pPr marL="0" lvl="0" indent="0" algn="ctr" defTabSz="889000">
              <a:lnSpc>
                <a:spcPct val="90000"/>
              </a:lnSpc>
              <a:spcBef>
                <a:spcPct val="0"/>
              </a:spcBef>
              <a:spcAft>
                <a:spcPct val="35000"/>
              </a:spcAft>
              <a:buNone/>
            </a:pPr>
            <a:endParaRPr lang="en-US" sz="2000" b="1" kern="1200">
              <a:solidFill>
                <a:schemeClr val="bg1"/>
              </a:solidFill>
            </a:endParaRPr>
          </a:p>
          <a:p>
            <a:pPr marL="0" lvl="0" indent="0" algn="ctr" defTabSz="889000">
              <a:lnSpc>
                <a:spcPct val="90000"/>
              </a:lnSpc>
              <a:spcBef>
                <a:spcPct val="0"/>
              </a:spcBef>
              <a:spcAft>
                <a:spcPct val="35000"/>
              </a:spcAft>
              <a:buNone/>
            </a:pPr>
            <a:r>
              <a:rPr lang="en-US" sz="4000" b="1" kern="1200">
                <a:solidFill>
                  <a:schemeClr val="bg1"/>
                </a:solidFill>
              </a:rPr>
              <a:t> </a:t>
            </a:r>
            <a:r>
              <a:rPr lang="en-US" sz="4000" b="1" kern="1200">
                <a:solidFill>
                  <a:schemeClr val="accent4"/>
                </a:solidFill>
              </a:rPr>
              <a:t>54 hrs</a:t>
            </a:r>
          </a:p>
        </p:txBody>
      </p:sp>
      <p:sp>
        <p:nvSpPr>
          <p:cNvPr id="19" name="Freeform: Shape 18">
            <a:extLst>
              <a:ext uri="{FF2B5EF4-FFF2-40B4-BE49-F238E27FC236}">
                <a16:creationId xmlns:a16="http://schemas.microsoft.com/office/drawing/2014/main" id="{741821F5-2C17-6AF3-8D57-F055EECEE00F}"/>
              </a:ext>
            </a:extLst>
          </p:cNvPr>
          <p:cNvSpPr/>
          <p:nvPr/>
        </p:nvSpPr>
        <p:spPr>
          <a:xfrm>
            <a:off x="3523860" y="3467893"/>
            <a:ext cx="1673365" cy="2888456"/>
          </a:xfrm>
          <a:custGeom>
            <a:avLst/>
            <a:gdLst>
              <a:gd name="connsiteX0" fmla="*/ 278900 w 1673365"/>
              <a:gd name="connsiteY0" fmla="*/ 0 h 2888456"/>
              <a:gd name="connsiteX1" fmla="*/ 1394465 w 1673365"/>
              <a:gd name="connsiteY1" fmla="*/ 0 h 2888456"/>
              <a:gd name="connsiteX2" fmla="*/ 1673365 w 1673365"/>
              <a:gd name="connsiteY2" fmla="*/ 278900 h 2888456"/>
              <a:gd name="connsiteX3" fmla="*/ 1673365 w 1673365"/>
              <a:gd name="connsiteY3" fmla="*/ 2888456 h 2888456"/>
              <a:gd name="connsiteX4" fmla="*/ 1673365 w 1673365"/>
              <a:gd name="connsiteY4" fmla="*/ 2888456 h 2888456"/>
              <a:gd name="connsiteX5" fmla="*/ 0 w 1673365"/>
              <a:gd name="connsiteY5" fmla="*/ 2888456 h 2888456"/>
              <a:gd name="connsiteX6" fmla="*/ 0 w 1673365"/>
              <a:gd name="connsiteY6" fmla="*/ 2888456 h 2888456"/>
              <a:gd name="connsiteX7" fmla="*/ 0 w 1673365"/>
              <a:gd name="connsiteY7" fmla="*/ 278900 h 2888456"/>
              <a:gd name="connsiteX8" fmla="*/ 278900 w 1673365"/>
              <a:gd name="connsiteY8" fmla="*/ 0 h 288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3365" h="2888456">
                <a:moveTo>
                  <a:pt x="278900" y="0"/>
                </a:moveTo>
                <a:lnTo>
                  <a:pt x="1394465" y="0"/>
                </a:lnTo>
                <a:lnTo>
                  <a:pt x="1673365" y="278900"/>
                </a:lnTo>
                <a:lnTo>
                  <a:pt x="1673365" y="2888456"/>
                </a:lnTo>
                <a:lnTo>
                  <a:pt x="1673365" y="2888456"/>
                </a:lnTo>
                <a:lnTo>
                  <a:pt x="0" y="2888456"/>
                </a:lnTo>
                <a:lnTo>
                  <a:pt x="0" y="2888456"/>
                </a:lnTo>
                <a:lnTo>
                  <a:pt x="0" y="278900"/>
                </a:lnTo>
                <a:lnTo>
                  <a:pt x="278900" y="0"/>
                </a:lnTo>
                <a:close/>
              </a:path>
            </a:pathLst>
          </a:custGeom>
          <a:blipFill dpi="0" rotWithShape="0">
            <a:blip r:embed="rId3">
              <a:alphaModFix amt="72000"/>
            </a:blip>
            <a:srcRect/>
            <a:stretch>
              <a:fillRect/>
            </a:stretch>
          </a:blipFill>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52150" tIns="152150" rIns="15215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bg1"/>
                </a:solidFill>
              </a:rPr>
              <a:t>2.3 </a:t>
            </a:r>
            <a:r>
              <a:rPr lang="en-US" sz="1800" b="1" kern="1200">
                <a:solidFill>
                  <a:schemeClr val="bg1"/>
                </a:solidFill>
              </a:rPr>
              <a:t>Customization and Refinement</a:t>
            </a:r>
          </a:p>
          <a:p>
            <a:pPr marL="0" lvl="0" indent="0" algn="ctr" defTabSz="889000">
              <a:lnSpc>
                <a:spcPct val="90000"/>
              </a:lnSpc>
              <a:spcBef>
                <a:spcPct val="0"/>
              </a:spcBef>
              <a:spcAft>
                <a:spcPct val="35000"/>
              </a:spcAft>
              <a:buNone/>
            </a:pPr>
            <a:endParaRPr lang="en-US" sz="2000" b="1" kern="1200">
              <a:solidFill>
                <a:schemeClr val="bg1"/>
              </a:solidFill>
            </a:endParaRPr>
          </a:p>
          <a:p>
            <a:pPr marL="0" lvl="0" indent="0" algn="ctr" defTabSz="889000">
              <a:lnSpc>
                <a:spcPct val="90000"/>
              </a:lnSpc>
              <a:spcBef>
                <a:spcPct val="0"/>
              </a:spcBef>
              <a:spcAft>
                <a:spcPct val="35000"/>
              </a:spcAft>
              <a:buNone/>
            </a:pPr>
            <a:r>
              <a:rPr lang="en-US" sz="4000" b="1" kern="1200">
                <a:solidFill>
                  <a:schemeClr val="accent4"/>
                </a:solidFill>
              </a:rPr>
              <a:t>134 hrs</a:t>
            </a:r>
          </a:p>
        </p:txBody>
      </p:sp>
      <p:sp>
        <p:nvSpPr>
          <p:cNvPr id="20" name="Freeform: Shape 19">
            <a:extLst>
              <a:ext uri="{FF2B5EF4-FFF2-40B4-BE49-F238E27FC236}">
                <a16:creationId xmlns:a16="http://schemas.microsoft.com/office/drawing/2014/main" id="{B4B7ACE8-EECA-5FFC-1855-11D1FE8DB5D8}"/>
              </a:ext>
            </a:extLst>
          </p:cNvPr>
          <p:cNvSpPr/>
          <p:nvPr/>
        </p:nvSpPr>
        <p:spPr>
          <a:xfrm>
            <a:off x="5252807" y="3467893"/>
            <a:ext cx="1673365" cy="2888456"/>
          </a:xfrm>
          <a:custGeom>
            <a:avLst/>
            <a:gdLst>
              <a:gd name="connsiteX0" fmla="*/ 278900 w 1673365"/>
              <a:gd name="connsiteY0" fmla="*/ 0 h 2888456"/>
              <a:gd name="connsiteX1" fmla="*/ 1394465 w 1673365"/>
              <a:gd name="connsiteY1" fmla="*/ 0 h 2888456"/>
              <a:gd name="connsiteX2" fmla="*/ 1673365 w 1673365"/>
              <a:gd name="connsiteY2" fmla="*/ 278900 h 2888456"/>
              <a:gd name="connsiteX3" fmla="*/ 1673365 w 1673365"/>
              <a:gd name="connsiteY3" fmla="*/ 2888456 h 2888456"/>
              <a:gd name="connsiteX4" fmla="*/ 1673365 w 1673365"/>
              <a:gd name="connsiteY4" fmla="*/ 2888456 h 2888456"/>
              <a:gd name="connsiteX5" fmla="*/ 0 w 1673365"/>
              <a:gd name="connsiteY5" fmla="*/ 2888456 h 2888456"/>
              <a:gd name="connsiteX6" fmla="*/ 0 w 1673365"/>
              <a:gd name="connsiteY6" fmla="*/ 2888456 h 2888456"/>
              <a:gd name="connsiteX7" fmla="*/ 0 w 1673365"/>
              <a:gd name="connsiteY7" fmla="*/ 278900 h 2888456"/>
              <a:gd name="connsiteX8" fmla="*/ 278900 w 1673365"/>
              <a:gd name="connsiteY8" fmla="*/ 0 h 288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3365" h="2888456">
                <a:moveTo>
                  <a:pt x="278900" y="0"/>
                </a:moveTo>
                <a:lnTo>
                  <a:pt x="1394465" y="0"/>
                </a:lnTo>
                <a:lnTo>
                  <a:pt x="1673365" y="278900"/>
                </a:lnTo>
                <a:lnTo>
                  <a:pt x="1673365" y="2888456"/>
                </a:lnTo>
                <a:lnTo>
                  <a:pt x="1673365" y="2888456"/>
                </a:lnTo>
                <a:lnTo>
                  <a:pt x="0" y="2888456"/>
                </a:lnTo>
                <a:lnTo>
                  <a:pt x="0" y="2888456"/>
                </a:lnTo>
                <a:lnTo>
                  <a:pt x="0" y="278900"/>
                </a:lnTo>
                <a:lnTo>
                  <a:pt x="278900" y="0"/>
                </a:lnTo>
                <a:close/>
              </a:path>
            </a:pathLst>
          </a:custGeom>
          <a:blipFill dpi="0" rotWithShape="0">
            <a:blip r:embed="rId3">
              <a:alphaModFix amt="72000"/>
            </a:blip>
            <a:srcRect/>
            <a:stretch>
              <a:fillRect/>
            </a:stretch>
          </a:blipFill>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52150" tIns="152150" rIns="15215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bg1"/>
                </a:solidFill>
              </a:rPr>
              <a:t>2.4 </a:t>
            </a:r>
          </a:p>
          <a:p>
            <a:pPr marL="0" lvl="0" indent="0" algn="ctr" defTabSz="889000">
              <a:lnSpc>
                <a:spcPct val="90000"/>
              </a:lnSpc>
              <a:spcBef>
                <a:spcPct val="0"/>
              </a:spcBef>
              <a:spcAft>
                <a:spcPct val="35000"/>
              </a:spcAft>
              <a:buNone/>
            </a:pPr>
            <a:r>
              <a:rPr lang="en-US" sz="2000" b="1" kern="1200">
                <a:solidFill>
                  <a:schemeClr val="bg1"/>
                </a:solidFill>
              </a:rPr>
              <a:t>Integration </a:t>
            </a:r>
          </a:p>
          <a:p>
            <a:pPr marL="0" lvl="0" indent="0" algn="ctr" defTabSz="889000">
              <a:lnSpc>
                <a:spcPct val="90000"/>
              </a:lnSpc>
              <a:spcBef>
                <a:spcPct val="0"/>
              </a:spcBef>
              <a:spcAft>
                <a:spcPct val="35000"/>
              </a:spcAft>
              <a:buNone/>
            </a:pPr>
            <a:endParaRPr lang="en-US" sz="1400" b="1" kern="1200">
              <a:solidFill>
                <a:schemeClr val="bg1"/>
              </a:solidFill>
            </a:endParaRPr>
          </a:p>
          <a:p>
            <a:pPr marL="0" lvl="0" indent="0" algn="ctr" defTabSz="889000">
              <a:lnSpc>
                <a:spcPct val="90000"/>
              </a:lnSpc>
              <a:spcBef>
                <a:spcPct val="0"/>
              </a:spcBef>
              <a:spcAft>
                <a:spcPct val="35000"/>
              </a:spcAft>
              <a:buNone/>
            </a:pPr>
            <a:endParaRPr lang="en-US" sz="1400" b="1" kern="1200">
              <a:solidFill>
                <a:schemeClr val="bg1"/>
              </a:solidFill>
            </a:endParaRPr>
          </a:p>
          <a:p>
            <a:pPr marL="0" lvl="0" indent="0" algn="ctr" defTabSz="889000">
              <a:lnSpc>
                <a:spcPct val="90000"/>
              </a:lnSpc>
              <a:spcBef>
                <a:spcPct val="0"/>
              </a:spcBef>
              <a:spcAft>
                <a:spcPct val="35000"/>
              </a:spcAft>
              <a:buNone/>
            </a:pPr>
            <a:endParaRPr lang="en-US" sz="1400" b="1" kern="1200">
              <a:solidFill>
                <a:schemeClr val="bg1"/>
              </a:solidFill>
            </a:endParaRPr>
          </a:p>
          <a:p>
            <a:pPr marL="0" lvl="0" indent="0" algn="ctr" defTabSz="889000">
              <a:lnSpc>
                <a:spcPct val="90000"/>
              </a:lnSpc>
              <a:spcBef>
                <a:spcPct val="0"/>
              </a:spcBef>
              <a:spcAft>
                <a:spcPct val="35000"/>
              </a:spcAft>
              <a:buNone/>
            </a:pPr>
            <a:r>
              <a:rPr lang="en-US" sz="4000" b="1" kern="1200">
                <a:solidFill>
                  <a:schemeClr val="accent4"/>
                </a:solidFill>
              </a:rPr>
              <a:t> 86 hrs</a:t>
            </a:r>
          </a:p>
        </p:txBody>
      </p:sp>
      <p:sp>
        <p:nvSpPr>
          <p:cNvPr id="21" name="Freeform: Shape 20">
            <a:extLst>
              <a:ext uri="{FF2B5EF4-FFF2-40B4-BE49-F238E27FC236}">
                <a16:creationId xmlns:a16="http://schemas.microsoft.com/office/drawing/2014/main" id="{04FD0902-82B8-A0DA-CF4A-07A8655C2918}"/>
              </a:ext>
            </a:extLst>
          </p:cNvPr>
          <p:cNvSpPr/>
          <p:nvPr/>
        </p:nvSpPr>
        <p:spPr>
          <a:xfrm>
            <a:off x="6981754" y="3467893"/>
            <a:ext cx="1673365" cy="2888456"/>
          </a:xfrm>
          <a:custGeom>
            <a:avLst/>
            <a:gdLst>
              <a:gd name="connsiteX0" fmla="*/ 278900 w 1673365"/>
              <a:gd name="connsiteY0" fmla="*/ 0 h 2888456"/>
              <a:gd name="connsiteX1" fmla="*/ 1394465 w 1673365"/>
              <a:gd name="connsiteY1" fmla="*/ 0 h 2888456"/>
              <a:gd name="connsiteX2" fmla="*/ 1673365 w 1673365"/>
              <a:gd name="connsiteY2" fmla="*/ 278900 h 2888456"/>
              <a:gd name="connsiteX3" fmla="*/ 1673365 w 1673365"/>
              <a:gd name="connsiteY3" fmla="*/ 2888456 h 2888456"/>
              <a:gd name="connsiteX4" fmla="*/ 1673365 w 1673365"/>
              <a:gd name="connsiteY4" fmla="*/ 2888456 h 2888456"/>
              <a:gd name="connsiteX5" fmla="*/ 0 w 1673365"/>
              <a:gd name="connsiteY5" fmla="*/ 2888456 h 2888456"/>
              <a:gd name="connsiteX6" fmla="*/ 0 w 1673365"/>
              <a:gd name="connsiteY6" fmla="*/ 2888456 h 2888456"/>
              <a:gd name="connsiteX7" fmla="*/ 0 w 1673365"/>
              <a:gd name="connsiteY7" fmla="*/ 278900 h 2888456"/>
              <a:gd name="connsiteX8" fmla="*/ 278900 w 1673365"/>
              <a:gd name="connsiteY8" fmla="*/ 0 h 288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3365" h="2888456">
                <a:moveTo>
                  <a:pt x="278900" y="0"/>
                </a:moveTo>
                <a:lnTo>
                  <a:pt x="1394465" y="0"/>
                </a:lnTo>
                <a:lnTo>
                  <a:pt x="1673365" y="278900"/>
                </a:lnTo>
                <a:lnTo>
                  <a:pt x="1673365" y="2888456"/>
                </a:lnTo>
                <a:lnTo>
                  <a:pt x="1673365" y="2888456"/>
                </a:lnTo>
                <a:lnTo>
                  <a:pt x="0" y="2888456"/>
                </a:lnTo>
                <a:lnTo>
                  <a:pt x="0" y="2888456"/>
                </a:lnTo>
                <a:lnTo>
                  <a:pt x="0" y="278900"/>
                </a:lnTo>
                <a:lnTo>
                  <a:pt x="278900" y="0"/>
                </a:lnTo>
                <a:close/>
              </a:path>
            </a:pathLst>
          </a:custGeom>
          <a:blipFill dpi="0" rotWithShape="0">
            <a:blip r:embed="rId3">
              <a:alphaModFix amt="72000"/>
            </a:blip>
            <a:srcRect/>
            <a:stretch>
              <a:fillRect/>
            </a:stretch>
          </a:blipFill>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52150" tIns="152150" rIns="15215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bg1"/>
                </a:solidFill>
              </a:rPr>
              <a:t>2.5 </a:t>
            </a:r>
          </a:p>
          <a:p>
            <a:pPr marL="0" lvl="0" indent="0" algn="ctr" defTabSz="889000">
              <a:lnSpc>
                <a:spcPct val="90000"/>
              </a:lnSpc>
              <a:spcBef>
                <a:spcPct val="0"/>
              </a:spcBef>
              <a:spcAft>
                <a:spcPct val="35000"/>
              </a:spcAft>
              <a:buNone/>
            </a:pPr>
            <a:r>
              <a:rPr lang="en-US" sz="2000" b="1" kern="1200">
                <a:solidFill>
                  <a:schemeClr val="bg1"/>
                </a:solidFill>
              </a:rPr>
              <a:t>Testing and QA </a:t>
            </a:r>
          </a:p>
          <a:p>
            <a:pPr marL="0" lvl="0" indent="0" algn="ctr" defTabSz="889000">
              <a:lnSpc>
                <a:spcPct val="90000"/>
              </a:lnSpc>
              <a:spcBef>
                <a:spcPct val="0"/>
              </a:spcBef>
              <a:spcAft>
                <a:spcPct val="35000"/>
              </a:spcAft>
              <a:buNone/>
            </a:pPr>
            <a:endParaRPr lang="en-US" sz="1400" b="1" kern="1200">
              <a:solidFill>
                <a:schemeClr val="bg1"/>
              </a:solidFill>
            </a:endParaRPr>
          </a:p>
          <a:p>
            <a:pPr marL="0" lvl="0" indent="0" algn="ctr" defTabSz="889000">
              <a:lnSpc>
                <a:spcPct val="90000"/>
              </a:lnSpc>
              <a:spcBef>
                <a:spcPct val="0"/>
              </a:spcBef>
              <a:spcAft>
                <a:spcPct val="35000"/>
              </a:spcAft>
              <a:buNone/>
            </a:pPr>
            <a:endParaRPr lang="en-US" sz="1400" b="1" kern="1200">
              <a:solidFill>
                <a:schemeClr val="bg1"/>
              </a:solidFill>
            </a:endParaRPr>
          </a:p>
          <a:p>
            <a:pPr marL="0" lvl="0" indent="0" algn="ctr" defTabSz="889000">
              <a:lnSpc>
                <a:spcPct val="90000"/>
              </a:lnSpc>
              <a:spcBef>
                <a:spcPct val="0"/>
              </a:spcBef>
              <a:spcAft>
                <a:spcPct val="35000"/>
              </a:spcAft>
              <a:buNone/>
            </a:pPr>
            <a:r>
              <a:rPr lang="en-US" sz="4000" b="1" kern="1200">
                <a:solidFill>
                  <a:schemeClr val="accent4"/>
                </a:solidFill>
              </a:rPr>
              <a:t> 61 hrs</a:t>
            </a:r>
          </a:p>
        </p:txBody>
      </p:sp>
      <p:sp>
        <p:nvSpPr>
          <p:cNvPr id="22" name="Freeform: Shape 21">
            <a:extLst>
              <a:ext uri="{FF2B5EF4-FFF2-40B4-BE49-F238E27FC236}">
                <a16:creationId xmlns:a16="http://schemas.microsoft.com/office/drawing/2014/main" id="{EEA48B6E-AB5E-58FF-FD16-0834B1BC228D}"/>
              </a:ext>
            </a:extLst>
          </p:cNvPr>
          <p:cNvSpPr/>
          <p:nvPr/>
        </p:nvSpPr>
        <p:spPr>
          <a:xfrm>
            <a:off x="8710701" y="3467893"/>
            <a:ext cx="1673365" cy="2888456"/>
          </a:xfrm>
          <a:custGeom>
            <a:avLst/>
            <a:gdLst>
              <a:gd name="connsiteX0" fmla="*/ 278900 w 1673365"/>
              <a:gd name="connsiteY0" fmla="*/ 0 h 2888456"/>
              <a:gd name="connsiteX1" fmla="*/ 1394465 w 1673365"/>
              <a:gd name="connsiteY1" fmla="*/ 0 h 2888456"/>
              <a:gd name="connsiteX2" fmla="*/ 1673365 w 1673365"/>
              <a:gd name="connsiteY2" fmla="*/ 278900 h 2888456"/>
              <a:gd name="connsiteX3" fmla="*/ 1673365 w 1673365"/>
              <a:gd name="connsiteY3" fmla="*/ 2888456 h 2888456"/>
              <a:gd name="connsiteX4" fmla="*/ 1673365 w 1673365"/>
              <a:gd name="connsiteY4" fmla="*/ 2888456 h 2888456"/>
              <a:gd name="connsiteX5" fmla="*/ 0 w 1673365"/>
              <a:gd name="connsiteY5" fmla="*/ 2888456 h 2888456"/>
              <a:gd name="connsiteX6" fmla="*/ 0 w 1673365"/>
              <a:gd name="connsiteY6" fmla="*/ 2888456 h 2888456"/>
              <a:gd name="connsiteX7" fmla="*/ 0 w 1673365"/>
              <a:gd name="connsiteY7" fmla="*/ 278900 h 2888456"/>
              <a:gd name="connsiteX8" fmla="*/ 278900 w 1673365"/>
              <a:gd name="connsiteY8" fmla="*/ 0 h 288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3365" h="2888456">
                <a:moveTo>
                  <a:pt x="278900" y="0"/>
                </a:moveTo>
                <a:lnTo>
                  <a:pt x="1394465" y="0"/>
                </a:lnTo>
                <a:lnTo>
                  <a:pt x="1673365" y="278900"/>
                </a:lnTo>
                <a:lnTo>
                  <a:pt x="1673365" y="2888456"/>
                </a:lnTo>
                <a:lnTo>
                  <a:pt x="1673365" y="2888456"/>
                </a:lnTo>
                <a:lnTo>
                  <a:pt x="0" y="2888456"/>
                </a:lnTo>
                <a:lnTo>
                  <a:pt x="0" y="2888456"/>
                </a:lnTo>
                <a:lnTo>
                  <a:pt x="0" y="278900"/>
                </a:lnTo>
                <a:lnTo>
                  <a:pt x="278900" y="0"/>
                </a:lnTo>
                <a:close/>
              </a:path>
            </a:pathLst>
          </a:custGeom>
          <a:blipFill dpi="0" rotWithShape="0">
            <a:blip r:embed="rId3">
              <a:alphaModFix amt="72000"/>
            </a:blip>
            <a:srcRect/>
            <a:stretch>
              <a:fillRect/>
            </a:stretch>
          </a:blipFill>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52150" tIns="152150" rIns="15215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bg1"/>
                </a:solidFill>
              </a:rPr>
              <a:t>2.6</a:t>
            </a:r>
          </a:p>
          <a:p>
            <a:pPr marL="0" lvl="0" indent="0" algn="ctr" defTabSz="889000">
              <a:lnSpc>
                <a:spcPct val="90000"/>
              </a:lnSpc>
              <a:spcBef>
                <a:spcPct val="0"/>
              </a:spcBef>
              <a:spcAft>
                <a:spcPct val="35000"/>
              </a:spcAft>
              <a:buNone/>
            </a:pPr>
            <a:r>
              <a:rPr lang="en-US" sz="2000" b="1" kern="1200">
                <a:solidFill>
                  <a:schemeClr val="bg1"/>
                </a:solidFill>
              </a:rPr>
              <a:t>Production Deployment</a:t>
            </a:r>
          </a:p>
          <a:p>
            <a:pPr marL="0" lvl="0" indent="0" algn="ctr" defTabSz="889000">
              <a:lnSpc>
                <a:spcPct val="90000"/>
              </a:lnSpc>
              <a:spcBef>
                <a:spcPct val="0"/>
              </a:spcBef>
              <a:spcAft>
                <a:spcPct val="35000"/>
              </a:spcAft>
              <a:buNone/>
            </a:pPr>
            <a:r>
              <a:rPr lang="en-US" sz="2000" b="1" kern="1200">
                <a:solidFill>
                  <a:schemeClr val="bg1"/>
                </a:solidFill>
              </a:rPr>
              <a:t> </a:t>
            </a:r>
          </a:p>
          <a:p>
            <a:pPr marL="0" lvl="0" indent="0" algn="ctr" defTabSz="889000">
              <a:lnSpc>
                <a:spcPct val="90000"/>
              </a:lnSpc>
              <a:spcBef>
                <a:spcPct val="0"/>
              </a:spcBef>
              <a:spcAft>
                <a:spcPct val="35000"/>
              </a:spcAft>
              <a:buNone/>
            </a:pPr>
            <a:r>
              <a:rPr lang="en-US" sz="4000" b="1" kern="1200">
                <a:solidFill>
                  <a:schemeClr val="accent4"/>
                </a:solidFill>
              </a:rPr>
              <a:t> 26 hrs</a:t>
            </a:r>
          </a:p>
        </p:txBody>
      </p:sp>
      <p:sp>
        <p:nvSpPr>
          <p:cNvPr id="23" name="Freeform: Shape 22">
            <a:extLst>
              <a:ext uri="{FF2B5EF4-FFF2-40B4-BE49-F238E27FC236}">
                <a16:creationId xmlns:a16="http://schemas.microsoft.com/office/drawing/2014/main" id="{F36170ED-2F77-C168-17A0-6F01BF1AF22F}"/>
              </a:ext>
            </a:extLst>
          </p:cNvPr>
          <p:cNvSpPr/>
          <p:nvPr/>
        </p:nvSpPr>
        <p:spPr>
          <a:xfrm>
            <a:off x="10439649" y="3467893"/>
            <a:ext cx="1673365" cy="2888456"/>
          </a:xfrm>
          <a:custGeom>
            <a:avLst/>
            <a:gdLst>
              <a:gd name="connsiteX0" fmla="*/ 278900 w 1673365"/>
              <a:gd name="connsiteY0" fmla="*/ 0 h 2888456"/>
              <a:gd name="connsiteX1" fmla="*/ 1394465 w 1673365"/>
              <a:gd name="connsiteY1" fmla="*/ 0 h 2888456"/>
              <a:gd name="connsiteX2" fmla="*/ 1673365 w 1673365"/>
              <a:gd name="connsiteY2" fmla="*/ 278900 h 2888456"/>
              <a:gd name="connsiteX3" fmla="*/ 1673365 w 1673365"/>
              <a:gd name="connsiteY3" fmla="*/ 2888456 h 2888456"/>
              <a:gd name="connsiteX4" fmla="*/ 1673365 w 1673365"/>
              <a:gd name="connsiteY4" fmla="*/ 2888456 h 2888456"/>
              <a:gd name="connsiteX5" fmla="*/ 0 w 1673365"/>
              <a:gd name="connsiteY5" fmla="*/ 2888456 h 2888456"/>
              <a:gd name="connsiteX6" fmla="*/ 0 w 1673365"/>
              <a:gd name="connsiteY6" fmla="*/ 2888456 h 2888456"/>
              <a:gd name="connsiteX7" fmla="*/ 0 w 1673365"/>
              <a:gd name="connsiteY7" fmla="*/ 278900 h 2888456"/>
              <a:gd name="connsiteX8" fmla="*/ 278900 w 1673365"/>
              <a:gd name="connsiteY8" fmla="*/ 0 h 288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3365" h="2888456">
                <a:moveTo>
                  <a:pt x="278900" y="0"/>
                </a:moveTo>
                <a:lnTo>
                  <a:pt x="1394465" y="0"/>
                </a:lnTo>
                <a:lnTo>
                  <a:pt x="1673365" y="278900"/>
                </a:lnTo>
                <a:lnTo>
                  <a:pt x="1673365" y="2888456"/>
                </a:lnTo>
                <a:lnTo>
                  <a:pt x="1673365" y="2888456"/>
                </a:lnTo>
                <a:lnTo>
                  <a:pt x="0" y="2888456"/>
                </a:lnTo>
                <a:lnTo>
                  <a:pt x="0" y="2888456"/>
                </a:lnTo>
                <a:lnTo>
                  <a:pt x="0" y="278900"/>
                </a:lnTo>
                <a:lnTo>
                  <a:pt x="278900" y="0"/>
                </a:lnTo>
                <a:close/>
              </a:path>
            </a:pathLst>
          </a:custGeom>
          <a:blipFill dpi="0" rotWithShape="0">
            <a:blip r:embed="rId3">
              <a:alphaModFix amt="72000"/>
            </a:blip>
            <a:srcRect/>
            <a:stretch>
              <a:fillRect/>
            </a:stretch>
          </a:blipFill>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52150" tIns="152150" rIns="15215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bg1"/>
                </a:solidFill>
              </a:rPr>
              <a:t>2.7 </a:t>
            </a:r>
          </a:p>
          <a:p>
            <a:pPr marL="0" lvl="0" indent="0" algn="ctr" defTabSz="889000">
              <a:lnSpc>
                <a:spcPct val="90000"/>
              </a:lnSpc>
              <a:spcBef>
                <a:spcPct val="0"/>
              </a:spcBef>
              <a:spcAft>
                <a:spcPct val="35000"/>
              </a:spcAft>
              <a:buNone/>
            </a:pPr>
            <a:r>
              <a:rPr lang="en-US" sz="2000" b="1" kern="1200">
                <a:solidFill>
                  <a:schemeClr val="bg1"/>
                </a:solidFill>
              </a:rPr>
              <a:t>Training and Support </a:t>
            </a:r>
          </a:p>
          <a:p>
            <a:pPr marL="0" lvl="0" indent="0" algn="ctr" defTabSz="889000">
              <a:lnSpc>
                <a:spcPct val="90000"/>
              </a:lnSpc>
              <a:spcBef>
                <a:spcPct val="0"/>
              </a:spcBef>
              <a:spcAft>
                <a:spcPct val="35000"/>
              </a:spcAft>
              <a:buNone/>
            </a:pPr>
            <a:endParaRPr lang="en-US" sz="1400" b="1" kern="1200">
              <a:solidFill>
                <a:schemeClr val="bg1"/>
              </a:solidFill>
            </a:endParaRPr>
          </a:p>
          <a:p>
            <a:pPr marL="0" lvl="0" indent="0" algn="ctr" defTabSz="889000">
              <a:lnSpc>
                <a:spcPct val="90000"/>
              </a:lnSpc>
              <a:spcBef>
                <a:spcPct val="0"/>
              </a:spcBef>
              <a:spcAft>
                <a:spcPct val="35000"/>
              </a:spcAft>
              <a:buNone/>
            </a:pPr>
            <a:endParaRPr lang="en-US" sz="1400" b="1" kern="1200">
              <a:solidFill>
                <a:schemeClr val="bg1"/>
              </a:solidFill>
            </a:endParaRPr>
          </a:p>
          <a:p>
            <a:pPr marL="0" lvl="0" indent="0" algn="ctr" defTabSz="889000">
              <a:lnSpc>
                <a:spcPct val="90000"/>
              </a:lnSpc>
              <a:spcBef>
                <a:spcPct val="0"/>
              </a:spcBef>
              <a:spcAft>
                <a:spcPct val="35000"/>
              </a:spcAft>
              <a:buNone/>
            </a:pPr>
            <a:r>
              <a:rPr lang="en-US" sz="4000" b="1" kern="1200">
                <a:solidFill>
                  <a:schemeClr val="accent4"/>
                </a:solidFill>
              </a:rPr>
              <a:t>140 hrs</a:t>
            </a:r>
          </a:p>
        </p:txBody>
      </p:sp>
      <p:sp>
        <p:nvSpPr>
          <p:cNvPr id="24" name="Freeform: Shape 23">
            <a:extLst>
              <a:ext uri="{FF2B5EF4-FFF2-40B4-BE49-F238E27FC236}">
                <a16:creationId xmlns:a16="http://schemas.microsoft.com/office/drawing/2014/main" id="{ADD48581-3FB4-8ADF-9FFF-314B5C69FBDC}"/>
              </a:ext>
            </a:extLst>
          </p:cNvPr>
          <p:cNvSpPr/>
          <p:nvPr/>
        </p:nvSpPr>
        <p:spPr>
          <a:xfrm>
            <a:off x="3114408" y="2275791"/>
            <a:ext cx="1673365" cy="548052"/>
          </a:xfrm>
          <a:custGeom>
            <a:avLst/>
            <a:gdLst>
              <a:gd name="connsiteX0" fmla="*/ 0 w 1673365"/>
              <a:gd name="connsiteY0" fmla="*/ 0 h 548052"/>
              <a:gd name="connsiteX1" fmla="*/ 1673365 w 1673365"/>
              <a:gd name="connsiteY1" fmla="*/ 0 h 548052"/>
              <a:gd name="connsiteX2" fmla="*/ 1673365 w 1673365"/>
              <a:gd name="connsiteY2" fmla="*/ 548052 h 548052"/>
              <a:gd name="connsiteX3" fmla="*/ 0 w 1673365"/>
              <a:gd name="connsiteY3" fmla="*/ 548052 h 548052"/>
              <a:gd name="connsiteX4" fmla="*/ 0 w 1673365"/>
              <a:gd name="connsiteY4" fmla="*/ 0 h 548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365" h="548052">
                <a:moveTo>
                  <a:pt x="0" y="0"/>
                </a:moveTo>
                <a:lnTo>
                  <a:pt x="1673365" y="0"/>
                </a:lnTo>
                <a:lnTo>
                  <a:pt x="1673365" y="548052"/>
                </a:lnTo>
                <a:lnTo>
                  <a:pt x="0" y="548052"/>
                </a:lnTo>
                <a:lnTo>
                  <a:pt x="0" y="0"/>
                </a:lnTo>
                <a:close/>
              </a:path>
            </a:pathLst>
          </a:custGeom>
          <a:solidFill>
            <a:srgbClr val="709297"/>
          </a:solid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solidFill>
              </a:rPr>
              <a:t>WBS Domain</a:t>
            </a:r>
          </a:p>
        </p:txBody>
      </p:sp>
      <p:sp>
        <p:nvSpPr>
          <p:cNvPr id="3" name="TextBox 2">
            <a:extLst>
              <a:ext uri="{FF2B5EF4-FFF2-40B4-BE49-F238E27FC236}">
                <a16:creationId xmlns:a16="http://schemas.microsoft.com/office/drawing/2014/main" id="{3D22E281-B507-7AE1-6412-19998FDEB594}"/>
              </a:ext>
            </a:extLst>
          </p:cNvPr>
          <p:cNvSpPr txBox="1"/>
          <p:nvPr/>
        </p:nvSpPr>
        <p:spPr>
          <a:xfrm>
            <a:off x="4038599" y="6488112"/>
            <a:ext cx="4295775" cy="276999"/>
          </a:xfrm>
          <a:prstGeom prst="rect">
            <a:avLst/>
          </a:prstGeom>
          <a:noFill/>
        </p:spPr>
        <p:txBody>
          <a:bodyPr wrap="square" rtlCol="0">
            <a:spAutoFit/>
          </a:bodyPr>
          <a:lstStyle/>
          <a:p>
            <a:pPr algn="ctr"/>
            <a:r>
              <a:rPr lang="en-US" sz="1200" i="1">
                <a:solidFill>
                  <a:schemeClr val="bg1"/>
                </a:solidFill>
              </a:rPr>
              <a:t>WBS – Work Breakdown Structure</a:t>
            </a:r>
          </a:p>
        </p:txBody>
      </p:sp>
      <p:sp>
        <p:nvSpPr>
          <p:cNvPr id="5" name="TextBox 4">
            <a:extLst>
              <a:ext uri="{FF2B5EF4-FFF2-40B4-BE49-F238E27FC236}">
                <a16:creationId xmlns:a16="http://schemas.microsoft.com/office/drawing/2014/main" id="{ACA015A0-0A66-9373-6E7A-2E7712FF47E6}"/>
              </a:ext>
            </a:extLst>
          </p:cNvPr>
          <p:cNvSpPr txBox="1"/>
          <p:nvPr/>
        </p:nvSpPr>
        <p:spPr>
          <a:xfrm>
            <a:off x="11462950" y="1027906"/>
            <a:ext cx="414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C000"/>
                </a:solidFill>
                <a:latin typeface="Calibri" panose="020F0502020204030204"/>
                <a:ea typeface="Calibri"/>
                <a:cs typeface="Calibri"/>
              </a:rPr>
              <a:t>FR</a:t>
            </a:r>
            <a:endParaRPr kumimoji="0" lang="en-US" sz="1800" b="0" i="0" u="none" strike="noStrike" kern="1200" cap="none" spc="0" normalizeH="0" baseline="0" noProof="0">
              <a:ln>
                <a:noFill/>
              </a:ln>
              <a:solidFill>
                <a:srgbClr val="FFC000">
                  <a:lumMod val="75000"/>
                </a:srgbClr>
              </a:solidFill>
              <a:effectLst/>
              <a:uLnTx/>
              <a:uFillTx/>
              <a:latin typeface="Calibri" panose="020F0502020204030204"/>
              <a:ea typeface="Calibri"/>
              <a:cs typeface="Calibri"/>
            </a:endParaRPr>
          </a:p>
        </p:txBody>
      </p:sp>
      <p:cxnSp>
        <p:nvCxnSpPr>
          <p:cNvPr id="26" name="Straight Connector 25">
            <a:extLst>
              <a:ext uri="{FF2B5EF4-FFF2-40B4-BE49-F238E27FC236}">
                <a16:creationId xmlns:a16="http://schemas.microsoft.com/office/drawing/2014/main" id="{3D054A1D-9634-E624-77B0-6E3448FEC64A}"/>
              </a:ext>
            </a:extLst>
          </p:cNvPr>
          <p:cNvCxnSpPr>
            <a:cxnSpLocks/>
          </p:cNvCxnSpPr>
          <p:nvPr/>
        </p:nvCxnSpPr>
        <p:spPr>
          <a:xfrm>
            <a:off x="6096000" y="2057037"/>
            <a:ext cx="0" cy="1073788"/>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0786544-5801-CF80-6BF8-2D1BA0605B5F}"/>
              </a:ext>
            </a:extLst>
          </p:cNvPr>
          <p:cNvSpPr/>
          <p:nvPr/>
        </p:nvSpPr>
        <p:spPr>
          <a:xfrm flipV="1">
            <a:off x="942143" y="3085105"/>
            <a:ext cx="10307712" cy="4571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19F50F-B0DA-4799-0612-4C84A7FFF04B}"/>
              </a:ext>
            </a:extLst>
          </p:cNvPr>
          <p:cNvCxnSpPr>
            <a:cxnSpLocks/>
          </p:cNvCxnSpPr>
          <p:nvPr/>
        </p:nvCxnSpPr>
        <p:spPr>
          <a:xfrm flipH="1">
            <a:off x="4781263" y="2549817"/>
            <a:ext cx="1308226"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D16CF54-A184-22BB-8761-06D5986F056F}"/>
              </a:ext>
            </a:extLst>
          </p:cNvPr>
          <p:cNvCxnSpPr>
            <a:cxnSpLocks/>
          </p:cNvCxnSpPr>
          <p:nvPr/>
        </p:nvCxnSpPr>
        <p:spPr>
          <a:xfrm flipV="1">
            <a:off x="11249859" y="3085106"/>
            <a:ext cx="0" cy="382787"/>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2CEFADA-3E57-CF71-5C92-134F1939116F}"/>
              </a:ext>
            </a:extLst>
          </p:cNvPr>
          <p:cNvCxnSpPr>
            <a:cxnSpLocks/>
          </p:cNvCxnSpPr>
          <p:nvPr/>
        </p:nvCxnSpPr>
        <p:spPr>
          <a:xfrm flipV="1">
            <a:off x="9558219" y="3085106"/>
            <a:ext cx="0" cy="382787"/>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FD3204B-DB47-BE1C-4498-9D4F4EF4D81D}"/>
              </a:ext>
            </a:extLst>
          </p:cNvPr>
          <p:cNvCxnSpPr>
            <a:cxnSpLocks/>
          </p:cNvCxnSpPr>
          <p:nvPr/>
        </p:nvCxnSpPr>
        <p:spPr>
          <a:xfrm flipV="1">
            <a:off x="7874199" y="3085106"/>
            <a:ext cx="0" cy="382787"/>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B4083A-FA4C-01B2-1D27-8D49F048B811}"/>
              </a:ext>
            </a:extLst>
          </p:cNvPr>
          <p:cNvCxnSpPr>
            <a:cxnSpLocks/>
          </p:cNvCxnSpPr>
          <p:nvPr/>
        </p:nvCxnSpPr>
        <p:spPr>
          <a:xfrm flipV="1">
            <a:off x="6213038" y="3085106"/>
            <a:ext cx="0" cy="382787"/>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E1EFE80-C69B-859D-1CBE-0DCFAFF83D39}"/>
              </a:ext>
            </a:extLst>
          </p:cNvPr>
          <p:cNvCxnSpPr>
            <a:cxnSpLocks/>
          </p:cNvCxnSpPr>
          <p:nvPr/>
        </p:nvCxnSpPr>
        <p:spPr>
          <a:xfrm flipV="1">
            <a:off x="4574738" y="3085106"/>
            <a:ext cx="0" cy="382787"/>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4BABDE1-253E-A0EB-E266-B1626F2F48CE}"/>
              </a:ext>
            </a:extLst>
          </p:cNvPr>
          <p:cNvCxnSpPr>
            <a:cxnSpLocks/>
          </p:cNvCxnSpPr>
          <p:nvPr/>
        </p:nvCxnSpPr>
        <p:spPr>
          <a:xfrm flipV="1">
            <a:off x="2867858" y="3085106"/>
            <a:ext cx="0" cy="382787"/>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72AF19-84B2-AC44-B440-A60F20E4617A}"/>
              </a:ext>
            </a:extLst>
          </p:cNvPr>
          <p:cNvCxnSpPr>
            <a:cxnSpLocks/>
          </p:cNvCxnSpPr>
          <p:nvPr/>
        </p:nvCxnSpPr>
        <p:spPr>
          <a:xfrm flipV="1">
            <a:off x="942143" y="3085106"/>
            <a:ext cx="0" cy="382787"/>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580628"/>
      </p:ext>
    </p:extLst>
  </p:cSld>
  <p:clrMapOvr>
    <a:masterClrMapping/>
  </p:clrMapOvr>
  <mc:AlternateContent xmlns:mc="http://schemas.openxmlformats.org/markup-compatibility/2006" xmlns:p14="http://schemas.microsoft.com/office/powerpoint/2010/main">
    <mc:Choice Requires="p14">
      <p:transition spd="slow" p14:dur="2000" advTm="40243"/>
    </mc:Choice>
    <mc:Fallback xmlns="">
      <p:transition spd="slow" advTm="40243"/>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7371-E9BD-0BF2-7225-84FE5E8DC62D}"/>
              </a:ext>
            </a:extLst>
          </p:cNvPr>
          <p:cNvSpPr>
            <a:spLocks noGrp="1"/>
          </p:cNvSpPr>
          <p:nvPr>
            <p:ph type="title"/>
          </p:nvPr>
        </p:nvSpPr>
        <p:spPr/>
        <p:txBody>
          <a:bodyPr/>
          <a:lstStyle/>
          <a:p>
            <a:r>
              <a:rPr lang="en-US"/>
              <a:t>9.3 Gantt Chart – GTRI Software Build</a:t>
            </a:r>
          </a:p>
        </p:txBody>
      </p:sp>
      <p:pic>
        <p:nvPicPr>
          <p:cNvPr id="6" name="Content Placeholder 5">
            <a:extLst>
              <a:ext uri="{FF2B5EF4-FFF2-40B4-BE49-F238E27FC236}">
                <a16:creationId xmlns:a16="http://schemas.microsoft.com/office/drawing/2014/main" id="{8DA5A2B5-A9E3-3D9F-7D61-A2FF5BCF5BE3}"/>
              </a:ext>
            </a:extLst>
          </p:cNvPr>
          <p:cNvPicPr>
            <a:picLocks noGrp="1" noChangeAspect="1"/>
          </p:cNvPicPr>
          <p:nvPr>
            <p:ph idx="1"/>
          </p:nvPr>
        </p:nvPicPr>
        <p:blipFill rotWithShape="1">
          <a:blip r:embed="rId3"/>
          <a:srcRect l="417"/>
          <a:stretch/>
        </p:blipFill>
        <p:spPr>
          <a:xfrm>
            <a:off x="771524" y="1368735"/>
            <a:ext cx="10139491" cy="5357257"/>
          </a:xfrm>
          <a:prstGeom prst="rect">
            <a:avLst/>
          </a:prstGeom>
          <a:ln w="88900" cap="sq" cmpd="thickThin">
            <a:solidFill>
              <a:srgbClr val="252C25"/>
            </a:solidFill>
            <a:prstDash val="solid"/>
            <a:miter lim="800000"/>
          </a:ln>
          <a:effectLst>
            <a:innerShdw blurRad="76200">
              <a:srgbClr val="000000"/>
            </a:innerShdw>
          </a:effectLst>
        </p:spPr>
      </p:pic>
      <p:sp>
        <p:nvSpPr>
          <p:cNvPr id="4" name="Slide Number Placeholder 3">
            <a:extLst>
              <a:ext uri="{FF2B5EF4-FFF2-40B4-BE49-F238E27FC236}">
                <a16:creationId xmlns:a16="http://schemas.microsoft.com/office/drawing/2014/main" id="{284C767A-6053-116A-A47A-B39D42E7FCC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48EE1594-EAD0-EF1F-8F91-8544FA3B3D8B}"/>
              </a:ext>
            </a:extLst>
          </p:cNvPr>
          <p:cNvSpPr txBox="1"/>
          <p:nvPr/>
        </p:nvSpPr>
        <p:spPr>
          <a:xfrm>
            <a:off x="11462950" y="1027906"/>
            <a:ext cx="4147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C000"/>
                </a:solidFill>
                <a:latin typeface="Calibri" panose="020F0502020204030204"/>
                <a:ea typeface="Calibri"/>
                <a:cs typeface="Calibri"/>
              </a:rPr>
              <a:t>FR</a:t>
            </a:r>
            <a:endParaRPr kumimoji="0" lang="en-US" sz="1800" b="0" i="0" u="none" strike="noStrike" kern="1200" cap="none" spc="0" normalizeH="0" baseline="0" noProof="0">
              <a:ln>
                <a:noFill/>
              </a:ln>
              <a:solidFill>
                <a:srgbClr val="FFC000">
                  <a:lumMod val="75000"/>
                </a:srgbClr>
              </a:solidFill>
              <a:effectLst/>
              <a:uLnTx/>
              <a:uFillTx/>
              <a:latin typeface="Calibri" panose="020F0502020204030204"/>
              <a:ea typeface="Calibri"/>
              <a:cs typeface="Calibri"/>
            </a:endParaRPr>
          </a:p>
        </p:txBody>
      </p:sp>
      <p:sp>
        <p:nvSpPr>
          <p:cNvPr id="3" name="Rectangle 2">
            <a:extLst>
              <a:ext uri="{FF2B5EF4-FFF2-40B4-BE49-F238E27FC236}">
                <a16:creationId xmlns:a16="http://schemas.microsoft.com/office/drawing/2014/main" id="{180C39CE-1DA5-DEB3-BD16-6787D1A9F0C1}"/>
              </a:ext>
            </a:extLst>
          </p:cNvPr>
          <p:cNvSpPr/>
          <p:nvPr/>
        </p:nvSpPr>
        <p:spPr>
          <a:xfrm>
            <a:off x="707666" y="1304014"/>
            <a:ext cx="10209475" cy="5417461"/>
          </a:xfrm>
          <a:prstGeom prst="rect">
            <a:avLst/>
          </a:prstGeom>
          <a:solidFill>
            <a:schemeClr val="tx1">
              <a:lumMod val="95000"/>
              <a:lumOff val="5000"/>
              <a:alpha val="1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78698A8-0D36-35E6-845E-51CDC6A818EE}"/>
              </a:ext>
            </a:extLst>
          </p:cNvPr>
          <p:cNvSpPr txBox="1"/>
          <p:nvPr/>
        </p:nvSpPr>
        <p:spPr>
          <a:xfrm>
            <a:off x="5841269" y="4825077"/>
            <a:ext cx="3175000" cy="707886"/>
          </a:xfrm>
          <a:prstGeom prst="rect">
            <a:avLst/>
          </a:prstGeom>
          <a:solidFill>
            <a:srgbClr val="252C25"/>
          </a:solidFill>
          <a:ln w="25400">
            <a:solidFill>
              <a:srgbClr val="4B563C"/>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sz="2000">
                <a:solidFill>
                  <a:schemeClr val="accent4"/>
                </a:solidFill>
                <a:latin typeface="Calibri" panose="020F0502020204030204"/>
              </a:defRPr>
            </a:lvl1pPr>
          </a:lstStyle>
          <a:p>
            <a:r>
              <a:rPr lang="en-US" b="1"/>
              <a:t>Several activities can potentially be run in parallel</a:t>
            </a:r>
          </a:p>
        </p:txBody>
      </p:sp>
      <p:sp>
        <p:nvSpPr>
          <p:cNvPr id="8" name="TextBox 7">
            <a:extLst>
              <a:ext uri="{FF2B5EF4-FFF2-40B4-BE49-F238E27FC236}">
                <a16:creationId xmlns:a16="http://schemas.microsoft.com/office/drawing/2014/main" id="{BFE1009A-2D4B-9D47-8134-6BF84E04BC28}"/>
              </a:ext>
            </a:extLst>
          </p:cNvPr>
          <p:cNvSpPr txBox="1"/>
          <p:nvPr/>
        </p:nvSpPr>
        <p:spPr>
          <a:xfrm>
            <a:off x="7934326" y="1565741"/>
            <a:ext cx="4170644" cy="1015663"/>
          </a:xfrm>
          <a:prstGeom prst="rect">
            <a:avLst/>
          </a:prstGeom>
          <a:solidFill>
            <a:srgbClr val="252C25"/>
          </a:solidFill>
          <a:ln w="25400">
            <a:solidFill>
              <a:srgbClr val="4B563C"/>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sz="2000">
                <a:solidFill>
                  <a:schemeClr val="accent4"/>
                </a:solidFill>
                <a:latin typeface="Calibri" panose="020F0502020204030204"/>
              </a:defRPr>
            </a:lvl1pPr>
          </a:lstStyle>
          <a:p>
            <a:r>
              <a:rPr lang="en-US" b="1"/>
              <a:t>This Chart is for the subsequent software build for the Architecture Framework</a:t>
            </a:r>
          </a:p>
        </p:txBody>
      </p:sp>
    </p:spTree>
    <p:extLst>
      <p:ext uri="{BB962C8B-B14F-4D97-AF65-F5344CB8AC3E}">
        <p14:creationId xmlns:p14="http://schemas.microsoft.com/office/powerpoint/2010/main" val="3048683322"/>
      </p:ext>
    </p:extLst>
  </p:cSld>
  <p:clrMapOvr>
    <a:masterClrMapping/>
  </p:clrMapOvr>
  <mc:AlternateContent xmlns:mc="http://schemas.openxmlformats.org/markup-compatibility/2006" xmlns:p14="http://schemas.microsoft.com/office/powerpoint/2010/main">
    <mc:Choice Requires="p14">
      <p:transition spd="slow" p14:dur="2000" advTm="38355"/>
    </mc:Choice>
    <mc:Fallback xmlns="">
      <p:transition spd="slow" advTm="38355"/>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A94CD-7AF6-CC49-98DA-BB5720950EDF}"/>
              </a:ext>
            </a:extLst>
          </p:cNvPr>
          <p:cNvSpPr>
            <a:spLocks noGrp="1"/>
          </p:cNvSpPr>
          <p:nvPr>
            <p:ph type="title"/>
          </p:nvPr>
        </p:nvSpPr>
        <p:spPr/>
        <p:txBody>
          <a:bodyPr/>
          <a:lstStyle/>
          <a:p>
            <a:r>
              <a:rPr lang="en-US"/>
              <a:t>9.4 CPM – GTRI Software Build</a:t>
            </a:r>
          </a:p>
        </p:txBody>
      </p:sp>
      <p:graphicFrame>
        <p:nvGraphicFramePr>
          <p:cNvPr id="6" name="Table 5">
            <a:extLst>
              <a:ext uri="{FF2B5EF4-FFF2-40B4-BE49-F238E27FC236}">
                <a16:creationId xmlns:a16="http://schemas.microsoft.com/office/drawing/2014/main" id="{5180F88B-85F7-0443-BA3A-0AAE29A7F9B2}"/>
              </a:ext>
            </a:extLst>
          </p:cNvPr>
          <p:cNvGraphicFramePr>
            <a:graphicFrameLocks noGrp="1"/>
          </p:cNvGraphicFramePr>
          <p:nvPr>
            <p:extLst>
              <p:ext uri="{D42A27DB-BD31-4B8C-83A1-F6EECF244321}">
                <p14:modId xmlns:p14="http://schemas.microsoft.com/office/powerpoint/2010/main" val="4289095396"/>
              </p:ext>
            </p:extLst>
          </p:nvPr>
        </p:nvGraphicFramePr>
        <p:xfrm>
          <a:off x="402582" y="1303200"/>
          <a:ext cx="11121173" cy="5554800"/>
        </p:xfrm>
        <a:graphic>
          <a:graphicData uri="http://schemas.openxmlformats.org/drawingml/2006/table">
            <a:tbl>
              <a:tblPr>
                <a:tableStyleId>{5DA37D80-6434-44D0-A028-1B22A696006F}</a:tableStyleId>
              </a:tblPr>
              <a:tblGrid>
                <a:gridCol w="621275">
                  <a:extLst>
                    <a:ext uri="{9D8B030D-6E8A-4147-A177-3AD203B41FA5}">
                      <a16:colId xmlns:a16="http://schemas.microsoft.com/office/drawing/2014/main" val="2698373682"/>
                    </a:ext>
                  </a:extLst>
                </a:gridCol>
                <a:gridCol w="8309147">
                  <a:extLst>
                    <a:ext uri="{9D8B030D-6E8A-4147-A177-3AD203B41FA5}">
                      <a16:colId xmlns:a16="http://schemas.microsoft.com/office/drawing/2014/main" val="3914322996"/>
                    </a:ext>
                  </a:extLst>
                </a:gridCol>
                <a:gridCol w="885825">
                  <a:extLst>
                    <a:ext uri="{9D8B030D-6E8A-4147-A177-3AD203B41FA5}">
                      <a16:colId xmlns:a16="http://schemas.microsoft.com/office/drawing/2014/main" val="76209288"/>
                    </a:ext>
                  </a:extLst>
                </a:gridCol>
                <a:gridCol w="1304926">
                  <a:extLst>
                    <a:ext uri="{9D8B030D-6E8A-4147-A177-3AD203B41FA5}">
                      <a16:colId xmlns:a16="http://schemas.microsoft.com/office/drawing/2014/main" val="917048947"/>
                    </a:ext>
                  </a:extLst>
                </a:gridCol>
              </a:tblGrid>
              <a:tr h="185160">
                <a:tc>
                  <a:txBody>
                    <a:bodyPr/>
                    <a:lstStyle/>
                    <a:p>
                      <a:pPr marL="0" algn="ctr" defTabSz="914400" rtl="0" eaLnBrk="1" fontAlgn="ctr" latinLnBrk="0" hangingPunct="1"/>
                      <a:r>
                        <a:rPr lang="en-US" sz="1200" b="1" kern="1200">
                          <a:solidFill>
                            <a:schemeClr val="bg1"/>
                          </a:solidFill>
                          <a:effectLst/>
                        </a:rPr>
                        <a:t>Task ID</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Task </a:t>
                      </a:r>
                      <a:endParaRPr lang="en-US" sz="1200" b="1" kern="1200">
                        <a:solidFill>
                          <a:schemeClr val="bg1"/>
                        </a:solidFill>
                        <a:effectLst/>
                        <a:latin typeface="+mn-lt"/>
                        <a:ea typeface="+mn-ea"/>
                        <a:cs typeface="+mn-cs"/>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Dependency</a:t>
                      </a:r>
                      <a:endParaRPr lang="en-US" sz="1200" b="1" kern="1200">
                        <a:solidFill>
                          <a:schemeClr val="bg1"/>
                        </a:solidFill>
                        <a:effectLst/>
                        <a:latin typeface="+mn-lt"/>
                        <a:ea typeface="+mn-ea"/>
                        <a:cs typeface="+mn-cs"/>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Most Likely (M) hrs</a:t>
                      </a:r>
                      <a:endParaRPr lang="en-US" sz="1200" b="1" kern="1200">
                        <a:solidFill>
                          <a:schemeClr val="bg1"/>
                        </a:solidFill>
                        <a:effectLst/>
                        <a:latin typeface="+mn-lt"/>
                        <a:ea typeface="+mn-ea"/>
                        <a:cs typeface="+mn-cs"/>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2962082185"/>
                  </a:ext>
                </a:extLst>
              </a:tr>
              <a:tr h="185160">
                <a:tc>
                  <a:txBody>
                    <a:bodyPr/>
                    <a:lstStyle/>
                    <a:p>
                      <a:pPr marL="0" algn="ctr" defTabSz="914400" rtl="0" eaLnBrk="1" fontAlgn="ctr" latinLnBrk="0" hangingPunct="1"/>
                      <a:r>
                        <a:rPr lang="en-US" sz="1200" b="1" kern="1200">
                          <a:solidFill>
                            <a:schemeClr val="bg1"/>
                          </a:solidFill>
                          <a:effectLst/>
                        </a:rPr>
                        <a:t>A</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    2.1.1 Conduct initial assessment of the system delivered</a:t>
                      </a:r>
                      <a:endParaRPr lang="en-US" sz="1200" b="1" kern="1200">
                        <a:solidFill>
                          <a:schemeClr val="bg1"/>
                        </a:solidFill>
                        <a:effectLst/>
                        <a:latin typeface="+mn-lt"/>
                        <a:ea typeface="+mn-ea"/>
                        <a:cs typeface="+mn-cs"/>
                      </a:endParaRPr>
                    </a:p>
                  </a:txBody>
                  <a:tcPr marL="217144"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6</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1004516500"/>
                  </a:ext>
                </a:extLst>
              </a:tr>
              <a:tr h="185160">
                <a:tc>
                  <a:txBody>
                    <a:bodyPr/>
                    <a:lstStyle/>
                    <a:p>
                      <a:pPr marL="0" algn="ctr" defTabSz="914400" rtl="0" eaLnBrk="1" fontAlgn="ctr" latinLnBrk="0" hangingPunct="1"/>
                      <a:r>
                        <a:rPr lang="en-US" sz="1200" b="1" kern="1200">
                          <a:solidFill>
                            <a:schemeClr val="bg1"/>
                          </a:solidFill>
                          <a:effectLst/>
                        </a:rPr>
                        <a:t>B</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    2.1.3. Identify stakeholders and resources</a:t>
                      </a:r>
                      <a:endParaRPr lang="en-US" sz="1200" b="1" kern="1200">
                        <a:solidFill>
                          <a:schemeClr val="bg1"/>
                        </a:solidFill>
                        <a:effectLst/>
                        <a:latin typeface="+mn-lt"/>
                        <a:ea typeface="+mn-ea"/>
                        <a:cs typeface="+mn-cs"/>
                      </a:endParaRPr>
                    </a:p>
                  </a:txBody>
                  <a:tcPr marL="217144"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A</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3</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896303621"/>
                  </a:ext>
                </a:extLst>
              </a:tr>
              <a:tr h="185160">
                <a:tc>
                  <a:txBody>
                    <a:bodyPr/>
                    <a:lstStyle/>
                    <a:p>
                      <a:pPr marL="0" algn="ctr" defTabSz="914400" rtl="0" eaLnBrk="1" fontAlgn="ctr" latinLnBrk="0" hangingPunct="1"/>
                      <a:r>
                        <a:rPr lang="en-US" sz="1200" b="1" kern="1200">
                          <a:solidFill>
                            <a:schemeClr val="bg1"/>
                          </a:solidFill>
                          <a:effectLst/>
                        </a:rPr>
                        <a:t>C</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    2.1.3. Develop requirements for remaining work</a:t>
                      </a:r>
                      <a:endParaRPr lang="en-US" sz="1200" b="1" kern="1200">
                        <a:solidFill>
                          <a:schemeClr val="bg1"/>
                        </a:solidFill>
                        <a:effectLst/>
                        <a:latin typeface="+mn-lt"/>
                        <a:ea typeface="+mn-ea"/>
                        <a:cs typeface="+mn-cs"/>
                      </a:endParaRPr>
                    </a:p>
                  </a:txBody>
                  <a:tcPr marL="217144"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A, B</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12</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389531257"/>
                  </a:ext>
                </a:extLst>
              </a:tr>
              <a:tr h="185160">
                <a:tc>
                  <a:txBody>
                    <a:bodyPr/>
                    <a:lstStyle/>
                    <a:p>
                      <a:pPr marL="0" algn="ctr" defTabSz="914400" rtl="0" eaLnBrk="1" fontAlgn="ctr" latinLnBrk="0" hangingPunct="1"/>
                      <a:r>
                        <a:rPr lang="en-US" sz="1200" b="1" kern="1200">
                          <a:solidFill>
                            <a:schemeClr val="bg1"/>
                          </a:solidFill>
                          <a:effectLst/>
                        </a:rPr>
                        <a:t>D</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    2.1.4. Develop project management plan </a:t>
                      </a:r>
                      <a:endParaRPr lang="en-US" sz="1200" b="1" kern="1200">
                        <a:solidFill>
                          <a:schemeClr val="bg1"/>
                        </a:solidFill>
                        <a:effectLst/>
                        <a:latin typeface="+mn-lt"/>
                        <a:ea typeface="+mn-ea"/>
                        <a:cs typeface="+mn-cs"/>
                      </a:endParaRPr>
                    </a:p>
                  </a:txBody>
                  <a:tcPr marL="217144"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A, C</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16</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3277471875"/>
                  </a:ext>
                </a:extLst>
              </a:tr>
              <a:tr h="185160">
                <a:tc>
                  <a:txBody>
                    <a:bodyPr/>
                    <a:lstStyle/>
                    <a:p>
                      <a:pPr marL="0" algn="ctr" defTabSz="914400" rtl="0" eaLnBrk="1" fontAlgn="ctr" latinLnBrk="0" hangingPunct="1"/>
                      <a:r>
                        <a:rPr lang="en-US" sz="1200" b="1" kern="1200">
                          <a:solidFill>
                            <a:schemeClr val="bg1"/>
                          </a:solidFill>
                          <a:effectLst/>
                        </a:rPr>
                        <a:t>E</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    2.1.5 Project Management activities</a:t>
                      </a:r>
                      <a:endParaRPr lang="en-US" sz="1200" b="1" kern="1200">
                        <a:solidFill>
                          <a:schemeClr val="bg1"/>
                        </a:solidFill>
                        <a:effectLst/>
                        <a:latin typeface="+mn-lt"/>
                        <a:ea typeface="+mn-ea"/>
                        <a:cs typeface="+mn-cs"/>
                      </a:endParaRPr>
                    </a:p>
                  </a:txBody>
                  <a:tcPr marL="217144"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D</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60</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4046726785"/>
                  </a:ext>
                </a:extLst>
              </a:tr>
              <a:tr h="185160">
                <a:tc>
                  <a:txBody>
                    <a:bodyPr/>
                    <a:lstStyle/>
                    <a:p>
                      <a:pPr marL="0" algn="ctr" defTabSz="914400" rtl="0" eaLnBrk="1" fontAlgn="ctr" latinLnBrk="0" hangingPunct="1"/>
                      <a:r>
                        <a:rPr lang="en-US" sz="1200" b="1" kern="1200">
                          <a:solidFill>
                            <a:schemeClr val="bg1"/>
                          </a:solidFill>
                          <a:effectLst/>
                        </a:rPr>
                        <a:t>F</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2.2.1. Infrastructure specifications</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D</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20</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1220386427"/>
                  </a:ext>
                </a:extLst>
              </a:tr>
              <a:tr h="185160">
                <a:tc>
                  <a:txBody>
                    <a:bodyPr/>
                    <a:lstStyle/>
                    <a:p>
                      <a:pPr marL="0" algn="ctr" defTabSz="914400" rtl="0" eaLnBrk="1" fontAlgn="ctr" latinLnBrk="0" hangingPunct="1"/>
                      <a:r>
                        <a:rPr lang="en-US" sz="1200" b="1" kern="1200">
                          <a:solidFill>
                            <a:schemeClr val="bg1"/>
                          </a:solidFill>
                          <a:effectLst/>
                        </a:rPr>
                        <a:t>G</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2.2.2. Incorporate security and compliance </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D</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12</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3825875823"/>
                  </a:ext>
                </a:extLst>
              </a:tr>
              <a:tr h="185160">
                <a:tc>
                  <a:txBody>
                    <a:bodyPr/>
                    <a:lstStyle/>
                    <a:p>
                      <a:pPr marL="0" algn="ctr" defTabSz="914400" rtl="0" eaLnBrk="1" fontAlgn="ctr" latinLnBrk="0" hangingPunct="1"/>
                      <a:r>
                        <a:rPr lang="en-US" sz="1200" b="1" kern="1200">
                          <a:solidFill>
                            <a:schemeClr val="bg1"/>
                          </a:solidFill>
                          <a:effectLst/>
                        </a:rPr>
                        <a:t>H</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2.2.3. Database specification and creation</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D</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22</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543095455"/>
                  </a:ext>
                </a:extLst>
              </a:tr>
              <a:tr h="185160">
                <a:tc>
                  <a:txBody>
                    <a:bodyPr/>
                    <a:lstStyle/>
                    <a:p>
                      <a:pPr marL="0" algn="ctr" defTabSz="914400" rtl="0" eaLnBrk="1" fontAlgn="ctr" latinLnBrk="0" hangingPunct="1"/>
                      <a:r>
                        <a:rPr lang="en-US" sz="1200" b="1" kern="1200">
                          <a:solidFill>
                            <a:schemeClr val="bg1"/>
                          </a:solidFill>
                          <a:effectLst/>
                        </a:rPr>
                        <a:t>I</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2.3.1. Develop code as per requirements</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C</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80</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1705060195"/>
                  </a:ext>
                </a:extLst>
              </a:tr>
              <a:tr h="185160">
                <a:tc>
                  <a:txBody>
                    <a:bodyPr/>
                    <a:lstStyle/>
                    <a:p>
                      <a:pPr marL="0" algn="ctr" defTabSz="914400" rtl="0" eaLnBrk="1" fontAlgn="ctr" latinLnBrk="0" hangingPunct="1"/>
                      <a:r>
                        <a:rPr lang="en-US" sz="1200" b="1" kern="1200">
                          <a:solidFill>
                            <a:schemeClr val="bg1"/>
                          </a:solidFill>
                          <a:effectLst/>
                        </a:rPr>
                        <a:t>J</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2.3.2. Design data encryption and security measures </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C</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14</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4227459719"/>
                  </a:ext>
                </a:extLst>
              </a:tr>
              <a:tr h="185160">
                <a:tc>
                  <a:txBody>
                    <a:bodyPr/>
                    <a:lstStyle/>
                    <a:p>
                      <a:pPr marL="0" algn="ctr" defTabSz="914400" rtl="0" eaLnBrk="1" fontAlgn="ctr" latinLnBrk="0" hangingPunct="1"/>
                      <a:r>
                        <a:rPr lang="en-US" sz="1200" b="1" kern="1200">
                          <a:solidFill>
                            <a:schemeClr val="bg1"/>
                          </a:solidFill>
                          <a:effectLst/>
                        </a:rPr>
                        <a:t>K</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2.3.3. Develop code for interface requirements </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C</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40</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1271319881"/>
                  </a:ext>
                </a:extLst>
              </a:tr>
              <a:tr h="185160">
                <a:tc>
                  <a:txBody>
                    <a:bodyPr/>
                    <a:lstStyle/>
                    <a:p>
                      <a:pPr marL="0" algn="ctr" defTabSz="914400" rtl="0" eaLnBrk="1" fontAlgn="ctr" latinLnBrk="0" hangingPunct="1"/>
                      <a:r>
                        <a:rPr lang="en-US" sz="1200" b="1" kern="1200">
                          <a:solidFill>
                            <a:schemeClr val="bg1"/>
                          </a:solidFill>
                          <a:effectLst/>
                        </a:rPr>
                        <a:t>L</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2.4.1. Perform integration of developed code</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I, J, K</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40</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3816176997"/>
                  </a:ext>
                </a:extLst>
              </a:tr>
              <a:tr h="185160">
                <a:tc>
                  <a:txBody>
                    <a:bodyPr/>
                    <a:lstStyle/>
                    <a:p>
                      <a:pPr marL="0" algn="ctr" defTabSz="914400" rtl="0" eaLnBrk="1" fontAlgn="ctr" latinLnBrk="0" hangingPunct="1"/>
                      <a:r>
                        <a:rPr lang="en-US" sz="1200" b="1" kern="1200">
                          <a:solidFill>
                            <a:schemeClr val="bg1"/>
                          </a:solidFill>
                          <a:effectLst/>
                        </a:rPr>
                        <a:t>M</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2.4.2. Perform system performance optimization </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L</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24</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1128202060"/>
                  </a:ext>
                </a:extLst>
              </a:tr>
              <a:tr h="185160">
                <a:tc>
                  <a:txBody>
                    <a:bodyPr/>
                    <a:lstStyle/>
                    <a:p>
                      <a:pPr marL="0" algn="ctr" defTabSz="914400" rtl="0" eaLnBrk="1" fontAlgn="ctr" latinLnBrk="0" hangingPunct="1"/>
                      <a:r>
                        <a:rPr lang="en-US" sz="1200" b="1" kern="1200">
                          <a:solidFill>
                            <a:schemeClr val="bg1"/>
                          </a:solidFill>
                          <a:effectLst/>
                        </a:rPr>
                        <a:t>N</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2.4.3. Create detailed system technical documentation</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M</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22</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2164386765"/>
                  </a:ext>
                </a:extLst>
              </a:tr>
              <a:tr h="185160">
                <a:tc>
                  <a:txBody>
                    <a:bodyPr/>
                    <a:lstStyle/>
                    <a:p>
                      <a:pPr marL="0" algn="ctr" defTabSz="914400" rtl="0" eaLnBrk="1" fontAlgn="ctr" latinLnBrk="0" hangingPunct="1"/>
                      <a:r>
                        <a:rPr lang="en-US" sz="1200" b="1" kern="1200">
                          <a:solidFill>
                            <a:schemeClr val="bg1"/>
                          </a:solidFill>
                          <a:effectLst/>
                        </a:rPr>
                        <a:t>O</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2.5.1. Develop test plans and test cases </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C, L</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12</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3665004495"/>
                  </a:ext>
                </a:extLst>
              </a:tr>
              <a:tr h="185160">
                <a:tc>
                  <a:txBody>
                    <a:bodyPr/>
                    <a:lstStyle/>
                    <a:p>
                      <a:pPr marL="0" algn="ctr" defTabSz="914400" rtl="0" eaLnBrk="1" fontAlgn="ctr" latinLnBrk="0" hangingPunct="1"/>
                      <a:r>
                        <a:rPr lang="en-US" sz="1200" b="1" kern="1200">
                          <a:solidFill>
                            <a:schemeClr val="bg1"/>
                          </a:solidFill>
                          <a:effectLst/>
                        </a:rPr>
                        <a:t>P</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2.5.2. Deploy code to test environment</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O</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3</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3228739784"/>
                  </a:ext>
                </a:extLst>
              </a:tr>
              <a:tr h="185160">
                <a:tc>
                  <a:txBody>
                    <a:bodyPr/>
                    <a:lstStyle/>
                    <a:p>
                      <a:pPr marL="0" algn="ctr" defTabSz="914400" rtl="0" eaLnBrk="1" fontAlgn="ctr" latinLnBrk="0" hangingPunct="1"/>
                      <a:r>
                        <a:rPr lang="en-US" sz="1200" b="1" kern="1200">
                          <a:solidFill>
                            <a:schemeClr val="bg1"/>
                          </a:solidFill>
                          <a:effectLst/>
                        </a:rPr>
                        <a:t>Q</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2.5.3. Perform unit testing of individual components </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P</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18</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4188382873"/>
                  </a:ext>
                </a:extLst>
              </a:tr>
              <a:tr h="185160">
                <a:tc>
                  <a:txBody>
                    <a:bodyPr/>
                    <a:lstStyle/>
                    <a:p>
                      <a:pPr marL="0" algn="ctr" defTabSz="914400" rtl="0" eaLnBrk="1" fontAlgn="ctr" latinLnBrk="0" hangingPunct="1"/>
                      <a:r>
                        <a:rPr lang="en-US" sz="1200" b="1" kern="1200">
                          <a:solidFill>
                            <a:schemeClr val="bg1"/>
                          </a:solidFill>
                          <a:effectLst/>
                        </a:rPr>
                        <a:t>R</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2.5.4. Execute functional and non-functional testing conduct (validation &amp; verification)</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Q</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16</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3495782585"/>
                  </a:ext>
                </a:extLst>
              </a:tr>
              <a:tr h="185160">
                <a:tc>
                  <a:txBody>
                    <a:bodyPr/>
                    <a:lstStyle/>
                    <a:p>
                      <a:pPr marL="0" algn="ctr" defTabSz="914400" rtl="0" eaLnBrk="1" fontAlgn="ctr" latinLnBrk="0" hangingPunct="1"/>
                      <a:r>
                        <a:rPr lang="en-US" sz="1200" b="1" kern="1200">
                          <a:solidFill>
                            <a:schemeClr val="bg1"/>
                          </a:solidFill>
                          <a:effectLst/>
                        </a:rPr>
                        <a:t>S</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2.5.5. Conduct user acceptance testing</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R</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12</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3268050295"/>
                  </a:ext>
                </a:extLst>
              </a:tr>
              <a:tr h="185160">
                <a:tc>
                  <a:txBody>
                    <a:bodyPr/>
                    <a:lstStyle/>
                    <a:p>
                      <a:pPr marL="0" algn="ctr" defTabSz="914400" rtl="0" eaLnBrk="1" fontAlgn="ctr" latinLnBrk="0" hangingPunct="1"/>
                      <a:r>
                        <a:rPr lang="en-US" sz="1200" b="1" kern="1200">
                          <a:solidFill>
                            <a:schemeClr val="bg1"/>
                          </a:solidFill>
                          <a:effectLst/>
                        </a:rPr>
                        <a:t>T</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2.6.1. Prepare Production deployment plan</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S</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10</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2664963480"/>
                  </a:ext>
                </a:extLst>
              </a:tr>
              <a:tr h="185160">
                <a:tc>
                  <a:txBody>
                    <a:bodyPr/>
                    <a:lstStyle/>
                    <a:p>
                      <a:pPr marL="0" algn="ctr" defTabSz="914400" rtl="0" eaLnBrk="1" fontAlgn="ctr" latinLnBrk="0" hangingPunct="1"/>
                      <a:r>
                        <a:rPr lang="en-US" sz="1200" b="1" kern="1200">
                          <a:solidFill>
                            <a:schemeClr val="bg1"/>
                          </a:solidFill>
                          <a:effectLst/>
                        </a:rPr>
                        <a:t>U</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2.6.2. Prepare Production environment</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T</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4</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4081568269"/>
                  </a:ext>
                </a:extLst>
              </a:tr>
              <a:tr h="185160">
                <a:tc>
                  <a:txBody>
                    <a:bodyPr/>
                    <a:lstStyle/>
                    <a:p>
                      <a:pPr marL="0" algn="ctr" defTabSz="914400" rtl="0" eaLnBrk="1" fontAlgn="ctr" latinLnBrk="0" hangingPunct="1"/>
                      <a:r>
                        <a:rPr lang="en-US" sz="1200" b="1" kern="1200">
                          <a:solidFill>
                            <a:schemeClr val="bg1"/>
                          </a:solidFill>
                          <a:effectLst/>
                        </a:rPr>
                        <a:t>V</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2.6.3. Deploy code to Production environment</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U</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4</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1311874280"/>
                  </a:ext>
                </a:extLst>
              </a:tr>
              <a:tr h="185160">
                <a:tc>
                  <a:txBody>
                    <a:bodyPr/>
                    <a:lstStyle/>
                    <a:p>
                      <a:pPr marL="0" algn="ctr" defTabSz="914400" rtl="0" eaLnBrk="1" fontAlgn="ctr" latinLnBrk="0" hangingPunct="1"/>
                      <a:r>
                        <a:rPr lang="en-US" sz="1200" b="1" kern="1200">
                          <a:solidFill>
                            <a:schemeClr val="bg1"/>
                          </a:solidFill>
                          <a:effectLst/>
                        </a:rPr>
                        <a:t>W</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2.6.4. Document lessons learned</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R</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8</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3665231592"/>
                  </a:ext>
                </a:extLst>
              </a:tr>
              <a:tr h="185160">
                <a:tc>
                  <a:txBody>
                    <a:bodyPr/>
                    <a:lstStyle/>
                    <a:p>
                      <a:pPr marL="0" algn="ctr" defTabSz="914400" rtl="0" eaLnBrk="1" fontAlgn="ctr" latinLnBrk="0" hangingPunct="1"/>
                      <a:r>
                        <a:rPr lang="en-US" sz="1200" b="1" kern="1200">
                          <a:solidFill>
                            <a:schemeClr val="bg1"/>
                          </a:solidFill>
                          <a:effectLst/>
                        </a:rPr>
                        <a:t>X</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2.7.1. Create support plan</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N, W</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10</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2935009462"/>
                  </a:ext>
                </a:extLst>
              </a:tr>
              <a:tr h="185160">
                <a:tc>
                  <a:txBody>
                    <a:bodyPr/>
                    <a:lstStyle/>
                    <a:p>
                      <a:pPr marL="0" algn="ctr" defTabSz="914400" rtl="0" eaLnBrk="1" fontAlgn="ctr" latinLnBrk="0" hangingPunct="1"/>
                      <a:r>
                        <a:rPr lang="en-US" sz="1200" b="1" kern="1200">
                          <a:solidFill>
                            <a:schemeClr val="bg1"/>
                          </a:solidFill>
                          <a:effectLst/>
                        </a:rPr>
                        <a:t>Y</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2.7.2. Create training plan</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N, W</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10</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3064131998"/>
                  </a:ext>
                </a:extLst>
              </a:tr>
              <a:tr h="185160">
                <a:tc>
                  <a:txBody>
                    <a:bodyPr/>
                    <a:lstStyle/>
                    <a:p>
                      <a:pPr marL="0" algn="ctr" defTabSz="914400" rtl="0" eaLnBrk="1" fontAlgn="ctr" latinLnBrk="0" hangingPunct="1"/>
                      <a:r>
                        <a:rPr lang="en-US" sz="1200" b="1" kern="1200">
                          <a:solidFill>
                            <a:schemeClr val="bg1"/>
                          </a:solidFill>
                          <a:effectLst/>
                        </a:rPr>
                        <a:t>Z</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2.7.3. Create support team</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B, X</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6</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3316574196"/>
                  </a:ext>
                </a:extLst>
              </a:tr>
              <a:tr h="185160">
                <a:tc>
                  <a:txBody>
                    <a:bodyPr/>
                    <a:lstStyle/>
                    <a:p>
                      <a:pPr marL="0" algn="ctr" defTabSz="914400" rtl="0" eaLnBrk="1" fontAlgn="ctr" latinLnBrk="0" hangingPunct="1"/>
                      <a:r>
                        <a:rPr lang="en-US" sz="1200" b="1" kern="1200">
                          <a:solidFill>
                            <a:schemeClr val="bg1"/>
                          </a:solidFill>
                          <a:effectLst/>
                        </a:rPr>
                        <a:t>A1</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2.7.4. Conduct training for users</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Y</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24</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79258819"/>
                  </a:ext>
                </a:extLst>
              </a:tr>
              <a:tr h="185160">
                <a:tc>
                  <a:txBody>
                    <a:bodyPr/>
                    <a:lstStyle/>
                    <a:p>
                      <a:pPr marL="0" algn="ctr" defTabSz="914400" rtl="0" eaLnBrk="1" fontAlgn="ctr" latinLnBrk="0" hangingPunct="1"/>
                      <a:r>
                        <a:rPr lang="en-US" sz="1200" b="1" kern="1200">
                          <a:solidFill>
                            <a:schemeClr val="bg1"/>
                          </a:solidFill>
                          <a:effectLst/>
                        </a:rPr>
                        <a:t>A2</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l" defTabSz="914400" rtl="0" eaLnBrk="1" fontAlgn="ctr" latinLnBrk="0" hangingPunct="1"/>
                      <a:r>
                        <a:rPr lang="en-US" sz="1200" b="1" kern="1200">
                          <a:solidFill>
                            <a:schemeClr val="bg1"/>
                          </a:solidFill>
                          <a:effectLst/>
                        </a:rPr>
                        <a:t>2.7.5. Code enhancements and maintenance</a:t>
                      </a:r>
                      <a:endParaRPr lang="en-US" sz="1200" b="1" kern="1200">
                        <a:solidFill>
                          <a:schemeClr val="bg1"/>
                        </a:solidFill>
                        <a:effectLst/>
                        <a:latin typeface="+mn-lt"/>
                        <a:ea typeface="+mn-ea"/>
                        <a:cs typeface="+mn-cs"/>
                      </a:endParaRPr>
                    </a:p>
                  </a:txBody>
                  <a:tcPr marL="36191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E</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90</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1361154171"/>
                  </a:ext>
                </a:extLst>
              </a:tr>
              <a:tr h="185160">
                <a:tc>
                  <a:txBody>
                    <a:bodyPr/>
                    <a:lstStyle/>
                    <a:p>
                      <a:pPr marL="0" algn="ctr" defTabSz="914400" rtl="0" eaLnBrk="1" fontAlgn="ctr" latinLnBrk="0" hangingPunct="1"/>
                      <a:r>
                        <a:rPr lang="en-US" sz="1200" b="1" kern="1200">
                          <a:solidFill>
                            <a:schemeClr val="bg1"/>
                          </a:solidFill>
                          <a:effectLst/>
                        </a:rPr>
                        <a:t> </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TOTAL HOURS</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marL="0" algn="ctr" defTabSz="914400" rtl="0" eaLnBrk="1" fontAlgn="ctr" latinLnBrk="0" hangingPunct="1"/>
                      <a:r>
                        <a:rPr lang="en-US" sz="1200" b="1" kern="1200">
                          <a:solidFill>
                            <a:schemeClr val="bg1"/>
                          </a:solidFill>
                          <a:effectLst/>
                        </a:rPr>
                        <a:t> </a:t>
                      </a:r>
                      <a:endParaRPr lang="en-US" sz="1200" b="1" kern="1200">
                        <a:solidFill>
                          <a:schemeClr val="bg1"/>
                        </a:solidFill>
                        <a:effectLst/>
                        <a:latin typeface="+mn-lt"/>
                        <a:ea typeface="+mn-ea"/>
                        <a:cs typeface="+mn-cs"/>
                      </a:endParaRPr>
                    </a:p>
                  </a:txBody>
                  <a:tcPr marL="0" marR="0" marT="0" marB="0" anchor="ctr">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tc>
                  <a:txBody>
                    <a:bodyPr/>
                    <a:lstStyle/>
                    <a:p>
                      <a:pPr algn="ctr" fontAlgn="b"/>
                      <a:r>
                        <a:rPr lang="en-US" sz="1200" b="0" u="none" strike="noStrike">
                          <a:solidFill>
                            <a:schemeClr val="bg1"/>
                          </a:solidFill>
                          <a:effectLst/>
                        </a:rPr>
                        <a:t>598</a:t>
                      </a:r>
                      <a:endParaRPr lang="en-US" sz="1200" b="0" i="0" u="none" strike="noStrike">
                        <a:solidFill>
                          <a:schemeClr val="bg1"/>
                        </a:solidFill>
                        <a:effectLst/>
                        <a:latin typeface="Calibri" panose="020F0502020204030204" pitchFamily="34" charset="0"/>
                      </a:endParaRPr>
                    </a:p>
                  </a:txBody>
                  <a:tcPr marL="0" marR="0" marT="0" marB="0" anchor="b">
                    <a:lnL w="12700" cap="flat" cmpd="sng" algn="ctr">
                      <a:solidFill>
                        <a:srgbClr val="709297"/>
                      </a:solidFill>
                      <a:prstDash val="solid"/>
                      <a:round/>
                      <a:headEnd type="none" w="med" len="med"/>
                      <a:tailEnd type="none" w="med" len="med"/>
                    </a:lnL>
                    <a:lnR w="12700" cap="flat" cmpd="sng" algn="ctr">
                      <a:solidFill>
                        <a:srgbClr val="709297"/>
                      </a:solidFill>
                      <a:prstDash val="solid"/>
                      <a:round/>
                      <a:headEnd type="none" w="med" len="med"/>
                      <a:tailEnd type="none" w="med" len="med"/>
                    </a:lnR>
                    <a:lnT w="12700" cap="flat" cmpd="sng" algn="ctr">
                      <a:solidFill>
                        <a:srgbClr val="709297"/>
                      </a:solidFill>
                      <a:prstDash val="solid"/>
                      <a:round/>
                      <a:headEnd type="none" w="med" len="med"/>
                      <a:tailEnd type="none" w="med" len="med"/>
                    </a:lnT>
                    <a:lnB w="12700" cap="flat" cmpd="sng" algn="ctr">
                      <a:solidFill>
                        <a:srgbClr val="709297"/>
                      </a:solidFill>
                      <a:prstDash val="solid"/>
                      <a:round/>
                      <a:headEnd type="none" w="med" len="med"/>
                      <a:tailEnd type="none" w="med" len="med"/>
                    </a:lnB>
                  </a:tcPr>
                </a:tc>
                <a:extLst>
                  <a:ext uri="{0D108BD9-81ED-4DB2-BD59-A6C34878D82A}">
                    <a16:rowId xmlns:a16="http://schemas.microsoft.com/office/drawing/2014/main" val="2576216878"/>
                  </a:ext>
                </a:extLst>
              </a:tr>
            </a:tbl>
          </a:graphicData>
        </a:graphic>
      </p:graphicFrame>
      <p:sp>
        <p:nvSpPr>
          <p:cNvPr id="5" name="TextBox 4">
            <a:extLst>
              <a:ext uri="{FF2B5EF4-FFF2-40B4-BE49-F238E27FC236}">
                <a16:creationId xmlns:a16="http://schemas.microsoft.com/office/drawing/2014/main" id="{D6ED72C9-6951-2A8C-DC5F-1E43009FF573}"/>
              </a:ext>
            </a:extLst>
          </p:cNvPr>
          <p:cNvSpPr txBox="1"/>
          <p:nvPr/>
        </p:nvSpPr>
        <p:spPr>
          <a:xfrm>
            <a:off x="4724400" y="3200399"/>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E6FF2CE3-CDA0-D129-30EA-0B401F4EBF70}"/>
              </a:ext>
            </a:extLst>
          </p:cNvPr>
          <p:cNvSpPr txBox="1"/>
          <p:nvPr/>
        </p:nvSpPr>
        <p:spPr>
          <a:xfrm>
            <a:off x="11445823" y="1027906"/>
            <a:ext cx="801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C000"/>
                </a:solidFill>
                <a:latin typeface="Calibri" panose="020F0502020204030204"/>
                <a:ea typeface="Calibri"/>
                <a:cs typeface="Calibri"/>
              </a:rPr>
              <a:t>FR</a:t>
            </a:r>
            <a:endParaRPr kumimoji="0" lang="en-US" sz="1800" b="0" i="0" u="none" strike="noStrike" kern="1200" cap="none" spc="0" normalizeH="0" baseline="0" noProof="0">
              <a:ln>
                <a:noFill/>
              </a:ln>
              <a:solidFill>
                <a:srgbClr val="FFC000">
                  <a:lumMod val="75000"/>
                </a:srgbClr>
              </a:solidFill>
              <a:effectLst/>
              <a:uLnTx/>
              <a:uFillTx/>
              <a:latin typeface="Calibri" panose="020F0502020204030204"/>
              <a:ea typeface="Calibri"/>
              <a:cs typeface="Calibri"/>
            </a:endParaRPr>
          </a:p>
        </p:txBody>
      </p:sp>
      <p:pic>
        <p:nvPicPr>
          <p:cNvPr id="2050" name="Picture 2">
            <a:extLst>
              <a:ext uri="{FF2B5EF4-FFF2-40B4-BE49-F238E27FC236}">
                <a16:creationId xmlns:a16="http://schemas.microsoft.com/office/drawing/2014/main" id="{D51D0361-962F-ED43-AD38-0737792C4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667" y="1303200"/>
            <a:ext cx="11121173" cy="5554800"/>
          </a:xfrm>
          <a:prstGeom prst="rect">
            <a:avLst/>
          </a:prstGeom>
          <a:gradFill>
            <a:gsLst>
              <a:gs pos="0">
                <a:schemeClr val="tx1">
                  <a:lumMod val="50000"/>
                  <a:lumOff val="50000"/>
                  <a:alpha val="75000"/>
                </a:schemeClr>
              </a:gs>
              <a:gs pos="100000">
                <a:schemeClr val="bg2">
                  <a:lumMod val="25000"/>
                  <a:alpha val="77000"/>
                </a:schemeClr>
              </a:gs>
            </a:gsLst>
            <a:path path="circle">
              <a:fillToRect l="100000" t="100000"/>
            </a:path>
          </a:gradFill>
        </p:spPr>
      </p:pic>
      <p:sp>
        <p:nvSpPr>
          <p:cNvPr id="4" name="Slide Number Placeholder 3">
            <a:extLst>
              <a:ext uri="{FF2B5EF4-FFF2-40B4-BE49-F238E27FC236}">
                <a16:creationId xmlns:a16="http://schemas.microsoft.com/office/drawing/2014/main" id="{85977A69-4935-4B4A-8C24-E2D4CF07FB5A}"/>
              </a:ext>
            </a:extLst>
          </p:cNvPr>
          <p:cNvSpPr>
            <a:spLocks noGrp="1"/>
          </p:cNvSpPr>
          <p:nvPr>
            <p:ph type="sldNum" sz="quarter" idx="12"/>
          </p:nvPr>
        </p:nvSpPr>
        <p:spPr>
          <a:xfrm>
            <a:off x="9515475" y="65612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15525E2-F18A-202A-B95B-A5B6EA7877F7}"/>
              </a:ext>
            </a:extLst>
          </p:cNvPr>
          <p:cNvSpPr txBox="1"/>
          <p:nvPr/>
        </p:nvSpPr>
        <p:spPr>
          <a:xfrm>
            <a:off x="7210425" y="6597087"/>
            <a:ext cx="1866900" cy="276999"/>
          </a:xfrm>
          <a:prstGeom prst="rect">
            <a:avLst/>
          </a:prstGeom>
          <a:solidFill>
            <a:schemeClr val="tx1"/>
          </a:solidFill>
        </p:spPr>
        <p:txBody>
          <a:bodyPr wrap="square" rtlCol="0">
            <a:spAutoFit/>
          </a:bodyPr>
          <a:lstStyle/>
          <a:p>
            <a:r>
              <a:rPr lang="en-US" sz="1200" i="1">
                <a:solidFill>
                  <a:schemeClr val="bg1"/>
                </a:solidFill>
              </a:rPr>
              <a:t>CPM - Critical Path Method</a:t>
            </a:r>
          </a:p>
        </p:txBody>
      </p:sp>
    </p:spTree>
    <p:extLst>
      <p:ext uri="{BB962C8B-B14F-4D97-AF65-F5344CB8AC3E}">
        <p14:creationId xmlns:p14="http://schemas.microsoft.com/office/powerpoint/2010/main" val="3666763053"/>
      </p:ext>
    </p:extLst>
  </p:cSld>
  <p:clrMapOvr>
    <a:masterClrMapping/>
  </p:clrMapOvr>
  <mc:AlternateContent xmlns:mc="http://schemas.openxmlformats.org/markup-compatibility/2006" xmlns:p14="http://schemas.microsoft.com/office/powerpoint/2010/main">
    <mc:Choice Requires="p14">
      <p:transition spd="slow" p14:dur="2000" advTm="57132"/>
    </mc:Choice>
    <mc:Fallback xmlns="">
      <p:transition spd="slow" advTm="57132"/>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B74DD-C262-A549-852C-96832B12C067}"/>
              </a:ext>
            </a:extLst>
          </p:cNvPr>
          <p:cNvSpPr>
            <a:spLocks noGrp="1"/>
          </p:cNvSpPr>
          <p:nvPr>
            <p:ph type="title"/>
          </p:nvPr>
        </p:nvSpPr>
        <p:spPr>
          <a:xfrm>
            <a:off x="657225" y="268975"/>
            <a:ext cx="10515600" cy="1325563"/>
          </a:xfrm>
        </p:spPr>
        <p:txBody>
          <a:bodyPr/>
          <a:lstStyle/>
          <a:p>
            <a:r>
              <a:rPr lang="en-US"/>
              <a:t>9.5 CCM – GTRI Software Build</a:t>
            </a:r>
          </a:p>
        </p:txBody>
      </p:sp>
      <p:graphicFrame>
        <p:nvGraphicFramePr>
          <p:cNvPr id="5" name="Table 4">
            <a:extLst>
              <a:ext uri="{FF2B5EF4-FFF2-40B4-BE49-F238E27FC236}">
                <a16:creationId xmlns:a16="http://schemas.microsoft.com/office/drawing/2014/main" id="{F97FECC2-6DA3-5A4B-A9EC-D79551C5CE19}"/>
              </a:ext>
            </a:extLst>
          </p:cNvPr>
          <p:cNvGraphicFramePr>
            <a:graphicFrameLocks noGrp="1"/>
          </p:cNvGraphicFramePr>
          <p:nvPr>
            <p:extLst>
              <p:ext uri="{D42A27DB-BD31-4B8C-83A1-F6EECF244321}">
                <p14:modId xmlns:p14="http://schemas.microsoft.com/office/powerpoint/2010/main" val="162952121"/>
              </p:ext>
            </p:extLst>
          </p:nvPr>
        </p:nvGraphicFramePr>
        <p:xfrm>
          <a:off x="0" y="1217517"/>
          <a:ext cx="6959599" cy="5628220"/>
        </p:xfrm>
        <a:graphic>
          <a:graphicData uri="http://schemas.openxmlformats.org/drawingml/2006/table">
            <a:tbl>
              <a:tblPr>
                <a:tableStyleId>{5C22544A-7EE6-4342-B048-85BDC9FD1C3A}</a:tableStyleId>
              </a:tblPr>
              <a:tblGrid>
                <a:gridCol w="547655">
                  <a:extLst>
                    <a:ext uri="{9D8B030D-6E8A-4147-A177-3AD203B41FA5}">
                      <a16:colId xmlns:a16="http://schemas.microsoft.com/office/drawing/2014/main" val="1615614606"/>
                    </a:ext>
                  </a:extLst>
                </a:gridCol>
                <a:gridCol w="1048667">
                  <a:extLst>
                    <a:ext uri="{9D8B030D-6E8A-4147-A177-3AD203B41FA5}">
                      <a16:colId xmlns:a16="http://schemas.microsoft.com/office/drawing/2014/main" val="1871908583"/>
                    </a:ext>
                  </a:extLst>
                </a:gridCol>
                <a:gridCol w="5363277">
                  <a:extLst>
                    <a:ext uri="{9D8B030D-6E8A-4147-A177-3AD203B41FA5}">
                      <a16:colId xmlns:a16="http://schemas.microsoft.com/office/drawing/2014/main" val="810437781"/>
                    </a:ext>
                  </a:extLst>
                </a:gridCol>
              </a:tblGrid>
              <a:tr h="281026">
                <a:tc>
                  <a:txBody>
                    <a:bodyPr/>
                    <a:lstStyle/>
                    <a:p>
                      <a:pPr algn="ctr" fontAlgn="b"/>
                      <a:r>
                        <a:rPr lang="en-US" sz="1200" u="none" strike="noStrike">
                          <a:solidFill>
                            <a:schemeClr val="bg1"/>
                          </a:solidFill>
                          <a:effectLst/>
                        </a:rPr>
                        <a:t>ID </a:t>
                      </a:r>
                      <a:endParaRPr lang="en-US" sz="1200" b="1" i="0" u="none" strike="noStrike">
                        <a:solidFill>
                          <a:schemeClr val="bg1"/>
                        </a:solidFill>
                        <a:effectLst/>
                        <a:latin typeface="Calibri" panose="020F0502020204030204" pitchFamily="34" charset="0"/>
                      </a:endParaRPr>
                    </a:p>
                  </a:txBody>
                  <a:tcPr marL="0" marR="0" marT="0" marB="0" anchor="ctr">
                    <a:solidFill>
                      <a:srgbClr val="433C38"/>
                    </a:solidFill>
                  </a:tcPr>
                </a:tc>
                <a:tc>
                  <a:txBody>
                    <a:bodyPr/>
                    <a:lstStyle/>
                    <a:p>
                      <a:pPr algn="ctr" fontAlgn="b"/>
                      <a:r>
                        <a:rPr lang="en-US" sz="1200" u="none" strike="noStrike">
                          <a:solidFill>
                            <a:schemeClr val="bg1"/>
                          </a:solidFill>
                          <a:effectLst/>
                        </a:rPr>
                        <a:t>Title</a:t>
                      </a:r>
                      <a:endParaRPr lang="en-US" sz="1200" b="1" i="0" u="none" strike="noStrike">
                        <a:solidFill>
                          <a:schemeClr val="bg1"/>
                        </a:solidFill>
                        <a:effectLst/>
                        <a:latin typeface="Calibri" panose="020F0502020204030204" pitchFamily="34" charset="0"/>
                      </a:endParaRPr>
                    </a:p>
                  </a:txBody>
                  <a:tcPr marL="0" marR="0" marT="0" marB="0" anchor="ctr">
                    <a:solidFill>
                      <a:srgbClr val="433C38"/>
                    </a:solidFill>
                  </a:tcPr>
                </a:tc>
                <a:tc>
                  <a:txBody>
                    <a:bodyPr/>
                    <a:lstStyle/>
                    <a:p>
                      <a:pPr algn="ctr" fontAlgn="b"/>
                      <a:r>
                        <a:rPr lang="en-US" sz="1200" u="none" strike="noStrike">
                          <a:solidFill>
                            <a:schemeClr val="bg1"/>
                          </a:solidFill>
                          <a:effectLst/>
                        </a:rPr>
                        <a:t>Role</a:t>
                      </a:r>
                      <a:endParaRPr lang="en-US" sz="1200" b="1" i="0" u="none" strike="noStrike">
                        <a:solidFill>
                          <a:schemeClr val="bg1"/>
                        </a:solidFill>
                        <a:effectLst/>
                        <a:latin typeface="Calibri" panose="020F0502020204030204" pitchFamily="34" charset="0"/>
                      </a:endParaRPr>
                    </a:p>
                  </a:txBody>
                  <a:tcPr marL="0" marR="0" marT="0" marB="0" anchor="ctr">
                    <a:solidFill>
                      <a:srgbClr val="8E6856"/>
                    </a:solidFill>
                  </a:tcPr>
                </a:tc>
                <a:extLst>
                  <a:ext uri="{0D108BD9-81ED-4DB2-BD59-A6C34878D82A}">
                    <a16:rowId xmlns:a16="http://schemas.microsoft.com/office/drawing/2014/main" val="3359838551"/>
                  </a:ext>
                </a:extLst>
              </a:tr>
              <a:tr h="500646">
                <a:tc>
                  <a:txBody>
                    <a:bodyPr/>
                    <a:lstStyle/>
                    <a:p>
                      <a:pPr algn="ctr" fontAlgn="b"/>
                      <a:r>
                        <a:rPr lang="en-US" sz="1200" b="1" u="none" strike="noStrike">
                          <a:solidFill>
                            <a:schemeClr val="bg1"/>
                          </a:solidFill>
                          <a:effectLst/>
                        </a:rPr>
                        <a:t>PM</a:t>
                      </a:r>
                      <a:endParaRPr lang="en-US" sz="1200" b="1" i="0" u="none" strike="noStrike">
                        <a:solidFill>
                          <a:schemeClr val="bg1"/>
                        </a:solidFill>
                        <a:effectLst/>
                        <a:latin typeface="Calibri" panose="020F0502020204030204" pitchFamily="34" charset="0"/>
                      </a:endParaRPr>
                    </a:p>
                  </a:txBody>
                  <a:tcPr marL="0" marR="0" marT="0" marB="0" anchor="ctr">
                    <a:solidFill>
                      <a:srgbClr val="433C38"/>
                    </a:solidFill>
                  </a:tcPr>
                </a:tc>
                <a:tc>
                  <a:txBody>
                    <a:bodyPr/>
                    <a:lstStyle/>
                    <a:p>
                      <a:pPr algn="ctr" fontAlgn="b"/>
                      <a:r>
                        <a:rPr lang="en-US" sz="1200" b="1" u="none" strike="noStrike">
                          <a:solidFill>
                            <a:schemeClr val="bg1"/>
                          </a:solidFill>
                          <a:effectLst/>
                        </a:rPr>
                        <a:t>PM</a:t>
                      </a:r>
                      <a:endParaRPr lang="en-US" sz="1200" b="1" i="0" u="none" strike="noStrike">
                        <a:solidFill>
                          <a:schemeClr val="bg1"/>
                        </a:solidFill>
                        <a:effectLst/>
                        <a:latin typeface="Calibri" panose="020F0502020204030204" pitchFamily="34" charset="0"/>
                      </a:endParaRPr>
                    </a:p>
                  </a:txBody>
                  <a:tcPr marL="0" marR="0" marT="0" marB="0" anchor="ctr">
                    <a:solidFill>
                      <a:srgbClr val="433C38"/>
                    </a:solidFill>
                  </a:tcPr>
                </a:tc>
                <a:tc>
                  <a:txBody>
                    <a:bodyPr/>
                    <a:lstStyle/>
                    <a:p>
                      <a:pPr algn="ctr" fontAlgn="b"/>
                      <a:r>
                        <a:rPr lang="en-US" sz="1100" u="none" strike="noStrike">
                          <a:solidFill>
                            <a:schemeClr val="bg1"/>
                          </a:solidFill>
                          <a:effectLst/>
                        </a:rPr>
                        <a:t>Systems Project Manager</a:t>
                      </a:r>
                      <a:endParaRPr lang="en-US" sz="1100" b="0" i="0" u="none" strike="noStrike">
                        <a:solidFill>
                          <a:schemeClr val="bg1"/>
                        </a:solidFill>
                        <a:effectLst/>
                        <a:latin typeface="Calibri" panose="020F0502020204030204" pitchFamily="34" charset="0"/>
                      </a:endParaRPr>
                    </a:p>
                  </a:txBody>
                  <a:tcPr marL="0" marR="0" marT="0" marB="0" anchor="ctr">
                    <a:solidFill>
                      <a:srgbClr val="8E6856"/>
                    </a:solidFill>
                  </a:tcPr>
                </a:tc>
                <a:extLst>
                  <a:ext uri="{0D108BD9-81ED-4DB2-BD59-A6C34878D82A}">
                    <a16:rowId xmlns:a16="http://schemas.microsoft.com/office/drawing/2014/main" val="2089544919"/>
                  </a:ext>
                </a:extLst>
              </a:tr>
              <a:tr h="726077">
                <a:tc>
                  <a:txBody>
                    <a:bodyPr/>
                    <a:lstStyle/>
                    <a:p>
                      <a:pPr marL="0" algn="ctr" defTabSz="914400" rtl="0" eaLnBrk="1" fontAlgn="b" latinLnBrk="0" hangingPunct="1"/>
                      <a:r>
                        <a:rPr lang="en-US" sz="1400" b="1" u="none" strike="noStrike" kern="1200">
                          <a:solidFill>
                            <a:schemeClr val="bg1"/>
                          </a:solidFill>
                          <a:effectLst/>
                          <a:latin typeface="+mn-lt"/>
                          <a:ea typeface="+mn-ea"/>
                          <a:cs typeface="+mn-cs"/>
                        </a:rPr>
                        <a:t>SME</a:t>
                      </a:r>
                    </a:p>
                  </a:txBody>
                  <a:tcPr marL="0" marR="0" marT="0" marB="0" anchor="ctr">
                    <a:solidFill>
                      <a:srgbClr val="433C38"/>
                    </a:solidFill>
                  </a:tcPr>
                </a:tc>
                <a:tc>
                  <a:txBody>
                    <a:bodyPr/>
                    <a:lstStyle/>
                    <a:p>
                      <a:pPr marL="0" algn="ctr" defTabSz="914400" rtl="0" eaLnBrk="1" fontAlgn="b" latinLnBrk="0" hangingPunct="1"/>
                      <a:r>
                        <a:rPr lang="en-US" sz="1400" b="1" u="none" strike="noStrike" kern="1200">
                          <a:solidFill>
                            <a:schemeClr val="bg1"/>
                          </a:solidFill>
                          <a:effectLst/>
                          <a:latin typeface="+mn-lt"/>
                          <a:ea typeface="+mn-ea"/>
                          <a:cs typeface="+mn-cs"/>
                        </a:rPr>
                        <a:t>SME</a:t>
                      </a:r>
                    </a:p>
                  </a:txBody>
                  <a:tcPr marL="0" marR="0" marT="0" marB="0" anchor="ctr">
                    <a:solidFill>
                      <a:srgbClr val="433C38"/>
                    </a:solidFill>
                  </a:tcPr>
                </a:tc>
                <a:tc>
                  <a:txBody>
                    <a:bodyPr/>
                    <a:lstStyle/>
                    <a:p>
                      <a:pPr marL="0" algn="ctr" defTabSz="914400" rtl="0" eaLnBrk="1" fontAlgn="b" latinLnBrk="0" hangingPunct="1"/>
                      <a:r>
                        <a:rPr lang="en-US" sz="1200" u="none" strike="noStrike" kern="1200">
                          <a:solidFill>
                            <a:schemeClr val="bg1"/>
                          </a:solidFill>
                          <a:effectLst/>
                          <a:latin typeface="+mn-lt"/>
                          <a:ea typeface="+mn-ea"/>
                          <a:cs typeface="+mn-cs"/>
                        </a:rPr>
                        <a:t>Subject Matter Expert in DoDAF Tactical Data Links</a:t>
                      </a:r>
                    </a:p>
                  </a:txBody>
                  <a:tcPr marL="0" marR="0" marT="0" marB="0" anchor="ctr">
                    <a:solidFill>
                      <a:srgbClr val="8E6856"/>
                    </a:solidFill>
                  </a:tcPr>
                </a:tc>
                <a:extLst>
                  <a:ext uri="{0D108BD9-81ED-4DB2-BD59-A6C34878D82A}">
                    <a16:rowId xmlns:a16="http://schemas.microsoft.com/office/drawing/2014/main" val="432415082"/>
                  </a:ext>
                </a:extLst>
              </a:tr>
              <a:tr h="1206734">
                <a:tc>
                  <a:txBody>
                    <a:bodyPr/>
                    <a:lstStyle/>
                    <a:p>
                      <a:pPr marL="0" algn="ctr" defTabSz="914400" rtl="0" eaLnBrk="1" fontAlgn="b" latinLnBrk="0" hangingPunct="1"/>
                      <a:r>
                        <a:rPr lang="en-US" sz="1400" b="1" u="none" strike="noStrike" kern="1200">
                          <a:solidFill>
                            <a:schemeClr val="bg1"/>
                          </a:solidFill>
                          <a:effectLst/>
                          <a:latin typeface="+mn-lt"/>
                          <a:ea typeface="+mn-ea"/>
                          <a:cs typeface="+mn-cs"/>
                        </a:rPr>
                        <a:t>SE</a:t>
                      </a:r>
                    </a:p>
                  </a:txBody>
                  <a:tcPr marL="0" marR="0" marT="0" marB="0" anchor="ctr">
                    <a:solidFill>
                      <a:srgbClr val="433C38"/>
                    </a:solidFill>
                  </a:tcPr>
                </a:tc>
                <a:tc>
                  <a:txBody>
                    <a:bodyPr/>
                    <a:lstStyle/>
                    <a:p>
                      <a:pPr marL="0" algn="ctr" defTabSz="914400" rtl="0" eaLnBrk="1" fontAlgn="b" latinLnBrk="0" hangingPunct="1"/>
                      <a:r>
                        <a:rPr lang="en-US" sz="1400" b="1" u="none" strike="noStrike" kern="1200">
                          <a:solidFill>
                            <a:schemeClr val="bg1"/>
                          </a:solidFill>
                          <a:effectLst/>
                          <a:latin typeface="+mn-lt"/>
                          <a:ea typeface="+mn-ea"/>
                          <a:cs typeface="+mn-cs"/>
                        </a:rPr>
                        <a:t>Systems Engineer / Systems Analyst</a:t>
                      </a:r>
                    </a:p>
                  </a:txBody>
                  <a:tcPr marL="0" marR="0" marT="0" marB="0" anchor="ctr">
                    <a:solidFill>
                      <a:srgbClr val="433C38"/>
                    </a:solidFill>
                  </a:tcPr>
                </a:tc>
                <a:tc>
                  <a:txBody>
                    <a:bodyPr/>
                    <a:lstStyle/>
                    <a:p>
                      <a:pPr marL="0" algn="ctr" defTabSz="914400" rtl="0" eaLnBrk="1" fontAlgn="b" latinLnBrk="0" hangingPunct="1"/>
                      <a:r>
                        <a:rPr lang="en-US" sz="1200" u="none" strike="noStrike" kern="1200">
                          <a:solidFill>
                            <a:schemeClr val="bg1"/>
                          </a:solidFill>
                          <a:effectLst/>
                          <a:latin typeface="+mn-lt"/>
                          <a:ea typeface="+mn-ea"/>
                          <a:cs typeface="+mn-cs"/>
                        </a:rPr>
                        <a:t>Assess the system, analyze requirements, compatibility with external systems</a:t>
                      </a:r>
                    </a:p>
                  </a:txBody>
                  <a:tcPr marL="0" marR="0" marT="0" marB="0" anchor="ctr">
                    <a:solidFill>
                      <a:srgbClr val="8E6856"/>
                    </a:solidFill>
                  </a:tcPr>
                </a:tc>
                <a:extLst>
                  <a:ext uri="{0D108BD9-81ED-4DB2-BD59-A6C34878D82A}">
                    <a16:rowId xmlns:a16="http://schemas.microsoft.com/office/drawing/2014/main" val="1657500427"/>
                  </a:ext>
                </a:extLst>
              </a:tr>
              <a:tr h="623974">
                <a:tc>
                  <a:txBody>
                    <a:bodyPr/>
                    <a:lstStyle/>
                    <a:p>
                      <a:pPr marL="0" algn="ctr" defTabSz="914400" rtl="0" eaLnBrk="1" fontAlgn="b" latinLnBrk="0" hangingPunct="1"/>
                      <a:r>
                        <a:rPr lang="en-US" sz="1400" b="1" u="none" strike="noStrike" kern="1200">
                          <a:solidFill>
                            <a:schemeClr val="bg1"/>
                          </a:solidFill>
                          <a:effectLst/>
                          <a:latin typeface="+mn-lt"/>
                          <a:ea typeface="+mn-ea"/>
                          <a:cs typeface="+mn-cs"/>
                        </a:rPr>
                        <a:t>SA</a:t>
                      </a:r>
                    </a:p>
                  </a:txBody>
                  <a:tcPr marL="0" marR="0" marT="0" marB="0" anchor="ctr">
                    <a:solidFill>
                      <a:srgbClr val="433C38"/>
                    </a:solidFill>
                  </a:tcPr>
                </a:tc>
                <a:tc>
                  <a:txBody>
                    <a:bodyPr/>
                    <a:lstStyle/>
                    <a:p>
                      <a:pPr marL="0" algn="ctr" defTabSz="914400" rtl="0" eaLnBrk="1" fontAlgn="b" latinLnBrk="0" hangingPunct="1"/>
                      <a:r>
                        <a:rPr lang="en-US" sz="1400" b="1" u="none" strike="noStrike" kern="1200">
                          <a:solidFill>
                            <a:schemeClr val="bg1"/>
                          </a:solidFill>
                          <a:effectLst/>
                          <a:latin typeface="+mn-lt"/>
                          <a:ea typeface="+mn-ea"/>
                          <a:cs typeface="+mn-cs"/>
                        </a:rPr>
                        <a:t>Software Architect </a:t>
                      </a:r>
                    </a:p>
                  </a:txBody>
                  <a:tcPr marL="0" marR="0" marT="0" marB="0" anchor="ctr">
                    <a:solidFill>
                      <a:srgbClr val="433C38"/>
                    </a:solidFill>
                  </a:tcPr>
                </a:tc>
                <a:tc>
                  <a:txBody>
                    <a:bodyPr/>
                    <a:lstStyle/>
                    <a:p>
                      <a:pPr marL="0" algn="ctr" defTabSz="914400" rtl="0" eaLnBrk="1" fontAlgn="b" latinLnBrk="0" hangingPunct="1"/>
                      <a:r>
                        <a:rPr lang="en-US" sz="1200" u="none" strike="noStrike" kern="1200">
                          <a:solidFill>
                            <a:schemeClr val="bg1"/>
                          </a:solidFill>
                          <a:effectLst/>
                          <a:latin typeface="+mn-lt"/>
                          <a:ea typeface="+mn-ea"/>
                          <a:cs typeface="+mn-cs"/>
                        </a:rPr>
                        <a:t>Provide the framework for the development work using DoDAF standards</a:t>
                      </a:r>
                    </a:p>
                  </a:txBody>
                  <a:tcPr marL="0" marR="0" marT="0" marB="0" anchor="ctr">
                    <a:solidFill>
                      <a:srgbClr val="8E6856"/>
                    </a:solidFill>
                  </a:tcPr>
                </a:tc>
                <a:extLst>
                  <a:ext uri="{0D108BD9-81ED-4DB2-BD59-A6C34878D82A}">
                    <a16:rowId xmlns:a16="http://schemas.microsoft.com/office/drawing/2014/main" val="2655132359"/>
                  </a:ext>
                </a:extLst>
              </a:tr>
              <a:tr h="658636">
                <a:tc>
                  <a:txBody>
                    <a:bodyPr/>
                    <a:lstStyle/>
                    <a:p>
                      <a:pPr marL="0" algn="ctr" defTabSz="914400" rtl="0" eaLnBrk="1" fontAlgn="b" latinLnBrk="0" hangingPunct="1"/>
                      <a:r>
                        <a:rPr lang="en-US" sz="1400" b="1" u="none" strike="noStrike" kern="1200">
                          <a:solidFill>
                            <a:schemeClr val="bg1"/>
                          </a:solidFill>
                          <a:effectLst/>
                          <a:latin typeface="+mn-lt"/>
                          <a:ea typeface="+mn-ea"/>
                          <a:cs typeface="+mn-cs"/>
                        </a:rPr>
                        <a:t>Dev</a:t>
                      </a:r>
                    </a:p>
                  </a:txBody>
                  <a:tcPr marL="0" marR="0" marT="0" marB="0" anchor="ctr">
                    <a:solidFill>
                      <a:srgbClr val="433C38"/>
                    </a:solidFill>
                  </a:tcPr>
                </a:tc>
                <a:tc>
                  <a:txBody>
                    <a:bodyPr/>
                    <a:lstStyle/>
                    <a:p>
                      <a:pPr marL="0" algn="ctr" defTabSz="914400" rtl="0" eaLnBrk="1" fontAlgn="b" latinLnBrk="0" hangingPunct="1"/>
                      <a:r>
                        <a:rPr lang="en-US" sz="1400" b="1" u="none" strike="noStrike" kern="1200">
                          <a:solidFill>
                            <a:schemeClr val="bg1"/>
                          </a:solidFill>
                          <a:effectLst/>
                          <a:latin typeface="+mn-lt"/>
                          <a:ea typeface="+mn-ea"/>
                          <a:cs typeface="+mn-cs"/>
                        </a:rPr>
                        <a:t>Developer / Tester</a:t>
                      </a:r>
                    </a:p>
                  </a:txBody>
                  <a:tcPr marL="0" marR="0" marT="0" marB="0" anchor="ctr">
                    <a:solidFill>
                      <a:srgbClr val="433C38"/>
                    </a:solidFill>
                  </a:tcPr>
                </a:tc>
                <a:tc>
                  <a:txBody>
                    <a:bodyPr/>
                    <a:lstStyle/>
                    <a:p>
                      <a:pPr marL="0" algn="ctr" defTabSz="914400" rtl="0" eaLnBrk="1" fontAlgn="b" latinLnBrk="0" hangingPunct="1"/>
                      <a:r>
                        <a:rPr lang="en-US" sz="1200" u="none" strike="noStrike" kern="1200">
                          <a:solidFill>
                            <a:schemeClr val="bg1"/>
                          </a:solidFill>
                          <a:effectLst/>
                          <a:latin typeface="+mn-lt"/>
                          <a:ea typeface="+mn-ea"/>
                          <a:cs typeface="+mn-cs"/>
                        </a:rPr>
                        <a:t>Software Engineer with expertise in Python responsible for Prototyping, testing</a:t>
                      </a:r>
                    </a:p>
                  </a:txBody>
                  <a:tcPr marL="0" marR="0" marT="0" marB="0" anchor="ctr">
                    <a:solidFill>
                      <a:srgbClr val="8E6856"/>
                    </a:solidFill>
                  </a:tcPr>
                </a:tc>
                <a:extLst>
                  <a:ext uri="{0D108BD9-81ED-4DB2-BD59-A6C34878D82A}">
                    <a16:rowId xmlns:a16="http://schemas.microsoft.com/office/drawing/2014/main" val="1057586761"/>
                  </a:ext>
                </a:extLst>
              </a:tr>
              <a:tr h="905050">
                <a:tc>
                  <a:txBody>
                    <a:bodyPr/>
                    <a:lstStyle/>
                    <a:p>
                      <a:pPr marL="0" algn="ctr" defTabSz="914400" rtl="0" eaLnBrk="1" fontAlgn="b" latinLnBrk="0" hangingPunct="1"/>
                      <a:r>
                        <a:rPr lang="en-US" sz="1400" b="1" u="none" strike="noStrike" kern="1200">
                          <a:solidFill>
                            <a:schemeClr val="bg1"/>
                          </a:solidFill>
                          <a:effectLst/>
                          <a:latin typeface="+mn-lt"/>
                          <a:ea typeface="+mn-ea"/>
                          <a:cs typeface="+mn-cs"/>
                        </a:rPr>
                        <a:t>DBA</a:t>
                      </a:r>
                    </a:p>
                  </a:txBody>
                  <a:tcPr marL="0" marR="0" marT="0" marB="0" anchor="ctr">
                    <a:solidFill>
                      <a:srgbClr val="433C38"/>
                    </a:solidFill>
                  </a:tcPr>
                </a:tc>
                <a:tc>
                  <a:txBody>
                    <a:bodyPr/>
                    <a:lstStyle/>
                    <a:p>
                      <a:pPr marL="0" algn="ctr" defTabSz="914400" rtl="0" eaLnBrk="1" fontAlgn="b" latinLnBrk="0" hangingPunct="1"/>
                      <a:r>
                        <a:rPr lang="en-US" sz="1400" b="1" u="none" strike="noStrike" kern="1200">
                          <a:solidFill>
                            <a:schemeClr val="bg1"/>
                          </a:solidFill>
                          <a:effectLst/>
                          <a:latin typeface="+mn-lt"/>
                          <a:ea typeface="+mn-ea"/>
                          <a:cs typeface="+mn-cs"/>
                        </a:rPr>
                        <a:t>Database Administrator</a:t>
                      </a:r>
                    </a:p>
                  </a:txBody>
                  <a:tcPr marL="0" marR="0" marT="0" marB="0" anchor="ctr">
                    <a:solidFill>
                      <a:srgbClr val="433C38"/>
                    </a:solidFill>
                  </a:tcPr>
                </a:tc>
                <a:tc>
                  <a:txBody>
                    <a:bodyPr/>
                    <a:lstStyle/>
                    <a:p>
                      <a:pPr marL="0" algn="ctr" defTabSz="914400" rtl="0" eaLnBrk="1" fontAlgn="b" latinLnBrk="0" hangingPunct="1"/>
                      <a:r>
                        <a:rPr lang="en-US" sz="1200" u="none" strike="noStrike" kern="1200">
                          <a:solidFill>
                            <a:schemeClr val="bg1"/>
                          </a:solidFill>
                          <a:effectLst/>
                          <a:latin typeface="+mn-lt"/>
                          <a:ea typeface="+mn-ea"/>
                          <a:cs typeface="+mn-cs"/>
                        </a:rPr>
                        <a:t>Database Administrator with some Network Admin knowledge</a:t>
                      </a:r>
                    </a:p>
                  </a:txBody>
                  <a:tcPr marL="0" marR="0" marT="0" marB="0" anchor="ctr">
                    <a:solidFill>
                      <a:srgbClr val="8E6856"/>
                    </a:solidFill>
                  </a:tcPr>
                </a:tc>
                <a:extLst>
                  <a:ext uri="{0D108BD9-81ED-4DB2-BD59-A6C34878D82A}">
                    <a16:rowId xmlns:a16="http://schemas.microsoft.com/office/drawing/2014/main" val="3120467763"/>
                  </a:ext>
                </a:extLst>
              </a:tr>
              <a:tr h="726077">
                <a:tc>
                  <a:txBody>
                    <a:bodyPr/>
                    <a:lstStyle/>
                    <a:p>
                      <a:pPr marL="0" algn="ctr" defTabSz="914400" rtl="0" eaLnBrk="1" fontAlgn="b" latinLnBrk="0" hangingPunct="1"/>
                      <a:r>
                        <a:rPr lang="en-US" sz="1400" b="1" u="none" strike="noStrike" kern="1200">
                          <a:solidFill>
                            <a:schemeClr val="bg1"/>
                          </a:solidFill>
                          <a:effectLst/>
                          <a:latin typeface="+mn-lt"/>
                          <a:ea typeface="+mn-ea"/>
                          <a:cs typeface="+mn-cs"/>
                        </a:rPr>
                        <a:t>User</a:t>
                      </a:r>
                    </a:p>
                  </a:txBody>
                  <a:tcPr marL="0" marR="0" marT="0" marB="0" anchor="ctr">
                    <a:solidFill>
                      <a:srgbClr val="433C38"/>
                    </a:solidFill>
                  </a:tcPr>
                </a:tc>
                <a:tc>
                  <a:txBody>
                    <a:bodyPr/>
                    <a:lstStyle/>
                    <a:p>
                      <a:pPr marL="0" algn="ctr" defTabSz="914400" rtl="0" eaLnBrk="1" fontAlgn="b" latinLnBrk="0" hangingPunct="1"/>
                      <a:r>
                        <a:rPr lang="en-US" sz="1400" b="1" u="none" strike="noStrike" kern="1200">
                          <a:solidFill>
                            <a:schemeClr val="bg1"/>
                          </a:solidFill>
                          <a:effectLst/>
                          <a:latin typeface="+mn-lt"/>
                          <a:ea typeface="+mn-ea"/>
                          <a:cs typeface="+mn-cs"/>
                        </a:rPr>
                        <a:t>MTA Tool User</a:t>
                      </a:r>
                    </a:p>
                  </a:txBody>
                  <a:tcPr marL="0" marR="0" marT="0" marB="0" anchor="ctr">
                    <a:solidFill>
                      <a:srgbClr val="433C38"/>
                    </a:solidFill>
                  </a:tcPr>
                </a:tc>
                <a:tc>
                  <a:txBody>
                    <a:bodyPr/>
                    <a:lstStyle/>
                    <a:p>
                      <a:pPr marL="0" algn="ctr" defTabSz="914400" rtl="0" eaLnBrk="1" fontAlgn="b" latinLnBrk="0" hangingPunct="1"/>
                      <a:r>
                        <a:rPr lang="en-US" sz="1200" u="none" strike="noStrike" kern="1200">
                          <a:solidFill>
                            <a:schemeClr val="bg1"/>
                          </a:solidFill>
                          <a:effectLst/>
                          <a:latin typeface="+mn-lt"/>
                          <a:ea typeface="+mn-ea"/>
                          <a:cs typeface="+mn-cs"/>
                        </a:rPr>
                        <a:t>Users from DoD of the final system after its Prod deployment</a:t>
                      </a:r>
                    </a:p>
                  </a:txBody>
                  <a:tcPr marL="0" marR="0" marT="0" marB="0" anchor="ctr">
                    <a:solidFill>
                      <a:srgbClr val="8E6856"/>
                    </a:solidFill>
                  </a:tcPr>
                </a:tc>
                <a:extLst>
                  <a:ext uri="{0D108BD9-81ED-4DB2-BD59-A6C34878D82A}">
                    <a16:rowId xmlns:a16="http://schemas.microsoft.com/office/drawing/2014/main" val="3928481919"/>
                  </a:ext>
                </a:extLst>
              </a:tr>
            </a:tbl>
          </a:graphicData>
        </a:graphic>
      </p:graphicFrame>
      <p:sp>
        <p:nvSpPr>
          <p:cNvPr id="7" name="TextBox 6">
            <a:extLst>
              <a:ext uri="{FF2B5EF4-FFF2-40B4-BE49-F238E27FC236}">
                <a16:creationId xmlns:a16="http://schemas.microsoft.com/office/drawing/2014/main" id="{A765B561-B618-53F8-F194-21B65019D786}"/>
              </a:ext>
            </a:extLst>
          </p:cNvPr>
          <p:cNvSpPr txBox="1"/>
          <p:nvPr/>
        </p:nvSpPr>
        <p:spPr>
          <a:xfrm>
            <a:off x="11389533" y="976472"/>
            <a:ext cx="801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C000"/>
                </a:solidFill>
                <a:latin typeface="Calibri" panose="020F0502020204030204"/>
                <a:ea typeface="Calibri"/>
                <a:cs typeface="Calibri"/>
              </a:rPr>
              <a:t>FR</a:t>
            </a:r>
            <a:endParaRPr kumimoji="0" lang="en-US" sz="1800" b="0" i="0" u="none" strike="noStrike" kern="1200" cap="none" spc="0" normalizeH="0" baseline="0" noProof="0">
              <a:ln>
                <a:noFill/>
              </a:ln>
              <a:solidFill>
                <a:srgbClr val="FFC000">
                  <a:lumMod val="75000"/>
                </a:srgbClr>
              </a:solidFill>
              <a:effectLst/>
              <a:uLnTx/>
              <a:uFillTx/>
              <a:latin typeface="Calibri" panose="020F0502020204030204"/>
              <a:ea typeface="Calibri"/>
              <a:cs typeface="Calibri"/>
            </a:endParaRPr>
          </a:p>
        </p:txBody>
      </p:sp>
      <p:pic>
        <p:nvPicPr>
          <p:cNvPr id="3" name="Picture 2">
            <a:extLst>
              <a:ext uri="{FF2B5EF4-FFF2-40B4-BE49-F238E27FC236}">
                <a16:creationId xmlns:a16="http://schemas.microsoft.com/office/drawing/2014/main" id="{913C450F-45A2-FED2-5CEC-FFA70C70EE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4800" y="1217519"/>
            <a:ext cx="10617200" cy="5628221"/>
          </a:xfrm>
          <a:prstGeom prst="rect">
            <a:avLst/>
          </a:prstGeom>
          <a:gradFill>
            <a:gsLst>
              <a:gs pos="0">
                <a:schemeClr val="tx1">
                  <a:lumMod val="50000"/>
                  <a:lumOff val="50000"/>
                  <a:alpha val="91000"/>
                </a:schemeClr>
              </a:gs>
              <a:gs pos="100000">
                <a:schemeClr val="bg2">
                  <a:lumMod val="25000"/>
                  <a:alpha val="93000"/>
                </a:schemeClr>
              </a:gs>
            </a:gsLst>
            <a:path path="circle">
              <a:fillToRect l="100000" t="100000"/>
            </a:path>
          </a:gradFill>
        </p:spPr>
      </p:pic>
      <p:sp>
        <p:nvSpPr>
          <p:cNvPr id="8" name="TextBox 7">
            <a:extLst>
              <a:ext uri="{FF2B5EF4-FFF2-40B4-BE49-F238E27FC236}">
                <a16:creationId xmlns:a16="http://schemas.microsoft.com/office/drawing/2014/main" id="{EA77ABBD-C594-7D86-2863-3F0C78C25837}"/>
              </a:ext>
            </a:extLst>
          </p:cNvPr>
          <p:cNvSpPr txBox="1"/>
          <p:nvPr/>
        </p:nvSpPr>
        <p:spPr>
          <a:xfrm>
            <a:off x="8248650" y="6597087"/>
            <a:ext cx="2028825" cy="276999"/>
          </a:xfrm>
          <a:prstGeom prst="rect">
            <a:avLst/>
          </a:prstGeom>
          <a:solidFill>
            <a:schemeClr val="tx1"/>
          </a:solidFill>
        </p:spPr>
        <p:txBody>
          <a:bodyPr wrap="square" rtlCol="0">
            <a:spAutoFit/>
          </a:bodyPr>
          <a:lstStyle/>
          <a:p>
            <a:r>
              <a:rPr lang="en-US" sz="1200" i="1">
                <a:solidFill>
                  <a:schemeClr val="bg1"/>
                </a:solidFill>
              </a:rPr>
              <a:t>CCM - Critical Chain Method</a:t>
            </a:r>
          </a:p>
        </p:txBody>
      </p:sp>
      <p:sp>
        <p:nvSpPr>
          <p:cNvPr id="9" name="Slide Number Placeholder 3">
            <a:extLst>
              <a:ext uri="{FF2B5EF4-FFF2-40B4-BE49-F238E27FC236}">
                <a16:creationId xmlns:a16="http://schemas.microsoft.com/office/drawing/2014/main" id="{62E40515-FEC1-A56D-BD9D-C794D58814CE}"/>
              </a:ext>
            </a:extLst>
          </p:cNvPr>
          <p:cNvSpPr txBox="1">
            <a:spLocks/>
          </p:cNvSpPr>
          <p:nvPr/>
        </p:nvSpPr>
        <p:spPr>
          <a:xfrm>
            <a:off x="9361712" y="648061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330EA680-D336-4FF7-8B7A-9848BB0A1C32}" type="slidenum">
              <a:rPr lang="en-US" smtClean="0">
                <a:latin typeface="Calibri" panose="020F0502020204030204"/>
              </a:rPr>
              <a:pPr>
                <a:defRPr/>
              </a:pPr>
              <a:t>57</a:t>
            </a:fld>
            <a:endParaRPr lang="en-US">
              <a:latin typeface="Calibri" panose="020F0502020204030204"/>
            </a:endParaRPr>
          </a:p>
        </p:txBody>
      </p:sp>
      <p:sp>
        <p:nvSpPr>
          <p:cNvPr id="4" name="Oval 3">
            <a:extLst>
              <a:ext uri="{FF2B5EF4-FFF2-40B4-BE49-F238E27FC236}">
                <a16:creationId xmlns:a16="http://schemas.microsoft.com/office/drawing/2014/main" id="{3E1D8B13-F68F-ADE4-C878-9CE4835E00A6}"/>
              </a:ext>
            </a:extLst>
          </p:cNvPr>
          <p:cNvSpPr/>
          <p:nvPr/>
        </p:nvSpPr>
        <p:spPr>
          <a:xfrm>
            <a:off x="4705350" y="3219449"/>
            <a:ext cx="1390650" cy="638175"/>
          </a:xfrm>
          <a:prstGeom prst="ellipse">
            <a:avLst/>
          </a:prstGeom>
          <a:noFill/>
          <a:ln w="57150">
            <a:solidFill>
              <a:srgbClr val="FAAF18"/>
            </a:solidFill>
            <a:prstDash val="sysDash"/>
          </a:ln>
          <a:effectLst>
            <a:glow rad="101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92FE755-ACB1-7735-E7DA-D2A1AC120053}"/>
              </a:ext>
            </a:extLst>
          </p:cNvPr>
          <p:cNvSpPr/>
          <p:nvPr/>
        </p:nvSpPr>
        <p:spPr>
          <a:xfrm>
            <a:off x="6122987" y="4018927"/>
            <a:ext cx="987425" cy="504824"/>
          </a:xfrm>
          <a:prstGeom prst="ellipse">
            <a:avLst/>
          </a:prstGeom>
          <a:noFill/>
          <a:ln w="57150">
            <a:solidFill>
              <a:srgbClr val="FAAF18"/>
            </a:solidFill>
            <a:prstDash val="sysDash"/>
          </a:ln>
          <a:effectLst>
            <a:glow rad="101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C5A48CA-506D-B1F8-452F-9AE7B3C6EFEA}"/>
              </a:ext>
            </a:extLst>
          </p:cNvPr>
          <p:cNvSpPr/>
          <p:nvPr/>
        </p:nvSpPr>
        <p:spPr>
          <a:xfrm>
            <a:off x="10715108" y="5030981"/>
            <a:ext cx="674425" cy="504824"/>
          </a:xfrm>
          <a:prstGeom prst="ellipse">
            <a:avLst/>
          </a:prstGeom>
          <a:noFill/>
          <a:ln w="57150">
            <a:solidFill>
              <a:srgbClr val="FAAF18"/>
            </a:solidFill>
            <a:prstDash val="sysDash"/>
          </a:ln>
          <a:effectLst>
            <a:glow rad="101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6912200"/>
      </p:ext>
    </p:extLst>
  </p:cSld>
  <p:clrMapOvr>
    <a:masterClrMapping/>
  </p:clrMapOvr>
  <mc:AlternateContent xmlns:mc="http://schemas.openxmlformats.org/markup-compatibility/2006" xmlns:p14="http://schemas.microsoft.com/office/powerpoint/2010/main">
    <mc:Choice Requires="p14">
      <p:transition spd="slow" p14:dur="2000" advTm="62744"/>
    </mc:Choice>
    <mc:Fallback xmlns="">
      <p:transition spd="slow" advTm="62744"/>
    </mc:Fallback>
  </mc:AlternateContent>
  <p:extLst>
    <p:ext uri="{6950BFC3-D8DA-4A85-94F7-54DA5524770B}">
      <p188:commentRel xmlns:p188="http://schemas.microsoft.com/office/powerpoint/2018/8/main" r:id="rId3"/>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941797F-9D2C-4758-994F-C6C4B116381B}"/>
              </a:ext>
            </a:extLst>
          </p:cNvPr>
          <p:cNvGraphicFramePr/>
          <p:nvPr>
            <p:extLst>
              <p:ext uri="{D42A27DB-BD31-4B8C-83A1-F6EECF244321}">
                <p14:modId xmlns:p14="http://schemas.microsoft.com/office/powerpoint/2010/main" val="1947514366"/>
              </p:ext>
            </p:extLst>
          </p:nvPr>
        </p:nvGraphicFramePr>
        <p:xfrm>
          <a:off x="246742" y="4478867"/>
          <a:ext cx="11698515" cy="33007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04E7FC6D-D8C0-2D82-F6DF-DFDE269FDFA8}"/>
              </a:ext>
            </a:extLst>
          </p:cNvPr>
          <p:cNvGrpSpPr/>
          <p:nvPr/>
        </p:nvGrpSpPr>
        <p:grpSpPr>
          <a:xfrm>
            <a:off x="716385" y="2481025"/>
            <a:ext cx="352500" cy="3264545"/>
            <a:chOff x="1553029" y="2417837"/>
            <a:chExt cx="352500" cy="3264545"/>
          </a:xfrm>
        </p:grpSpPr>
        <p:sp>
          <p:nvSpPr>
            <p:cNvPr id="6" name="Rectangle 5">
              <a:extLst>
                <a:ext uri="{FF2B5EF4-FFF2-40B4-BE49-F238E27FC236}">
                  <a16:creationId xmlns:a16="http://schemas.microsoft.com/office/drawing/2014/main" id="{AD783BF5-328D-0E7A-2E49-26956175F8AE}"/>
                </a:ext>
              </a:extLst>
            </p:cNvPr>
            <p:cNvSpPr/>
            <p:nvPr/>
          </p:nvSpPr>
          <p:spPr>
            <a:xfrm>
              <a:off x="1553029" y="2417837"/>
              <a:ext cx="45719" cy="326454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1F415708-1042-5DDF-B7F8-75E32070103C}"/>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0A3C4FBE-E81F-1098-924A-5ABAD2062FFD}"/>
              </a:ext>
            </a:extLst>
          </p:cNvPr>
          <p:cNvGrpSpPr/>
          <p:nvPr/>
        </p:nvGrpSpPr>
        <p:grpSpPr>
          <a:xfrm>
            <a:off x="3906510" y="3447474"/>
            <a:ext cx="352500" cy="2298095"/>
            <a:chOff x="1553029" y="2417837"/>
            <a:chExt cx="352500" cy="2298095"/>
          </a:xfrm>
        </p:grpSpPr>
        <p:sp>
          <p:nvSpPr>
            <p:cNvPr id="10" name="Rectangle 9">
              <a:extLst>
                <a:ext uri="{FF2B5EF4-FFF2-40B4-BE49-F238E27FC236}">
                  <a16:creationId xmlns:a16="http://schemas.microsoft.com/office/drawing/2014/main" id="{8D951CDC-7243-9F7A-A099-9B4A01F2F502}"/>
                </a:ext>
              </a:extLst>
            </p:cNvPr>
            <p:cNvSpPr/>
            <p:nvPr/>
          </p:nvSpPr>
          <p:spPr>
            <a:xfrm>
              <a:off x="1553029" y="2417837"/>
              <a:ext cx="45719" cy="229809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D96402DC-36A6-774D-4359-1B16A4B921E0}"/>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E399B042-12B0-37AB-CD1A-B18047F27491}"/>
              </a:ext>
            </a:extLst>
          </p:cNvPr>
          <p:cNvGrpSpPr/>
          <p:nvPr/>
        </p:nvGrpSpPr>
        <p:grpSpPr>
          <a:xfrm>
            <a:off x="5295255" y="4734409"/>
            <a:ext cx="352500" cy="1011162"/>
            <a:chOff x="1553029" y="2417838"/>
            <a:chExt cx="352500" cy="1011162"/>
          </a:xfrm>
        </p:grpSpPr>
        <p:sp>
          <p:nvSpPr>
            <p:cNvPr id="13" name="Rectangle 12">
              <a:extLst>
                <a:ext uri="{FF2B5EF4-FFF2-40B4-BE49-F238E27FC236}">
                  <a16:creationId xmlns:a16="http://schemas.microsoft.com/office/drawing/2014/main" id="{779DD649-0BB5-30AC-86F9-43EE7031993C}"/>
                </a:ext>
              </a:extLst>
            </p:cNvPr>
            <p:cNvSpPr/>
            <p:nvPr/>
          </p:nvSpPr>
          <p:spPr>
            <a:xfrm>
              <a:off x="1553029" y="2417838"/>
              <a:ext cx="45719" cy="1011162"/>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C41F7DD-FE8C-CF61-7DB7-F68974C5EA41}"/>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87A3371-A62B-8E4D-8823-FE0FC3026E70}"/>
              </a:ext>
            </a:extLst>
          </p:cNvPr>
          <p:cNvGrpSpPr/>
          <p:nvPr/>
        </p:nvGrpSpPr>
        <p:grpSpPr>
          <a:xfrm>
            <a:off x="10774329" y="2919820"/>
            <a:ext cx="360119" cy="2825751"/>
            <a:chOff x="1726923" y="603249"/>
            <a:chExt cx="360119" cy="2825751"/>
          </a:xfrm>
        </p:grpSpPr>
        <p:sp>
          <p:nvSpPr>
            <p:cNvPr id="28" name="Rectangle 27">
              <a:extLst>
                <a:ext uri="{FF2B5EF4-FFF2-40B4-BE49-F238E27FC236}">
                  <a16:creationId xmlns:a16="http://schemas.microsoft.com/office/drawing/2014/main" id="{3C9F6EDE-D617-AA2E-B764-1CF24DCD2C78}"/>
                </a:ext>
              </a:extLst>
            </p:cNvPr>
            <p:cNvSpPr/>
            <p:nvPr/>
          </p:nvSpPr>
          <p:spPr>
            <a:xfrm flipH="1">
              <a:off x="1726923" y="603249"/>
              <a:ext cx="45719" cy="2825751"/>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765188A2-DF78-BE1A-8829-F61E24554DD2}"/>
                </a:ext>
              </a:extLst>
            </p:cNvPr>
            <p:cNvSpPr/>
            <p:nvPr/>
          </p:nvSpPr>
          <p:spPr>
            <a:xfrm rot="5400000">
              <a:off x="1711039" y="664852"/>
              <a:ext cx="437606" cy="314401"/>
            </a:xfrm>
            <a:prstGeom prst="triangl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A48E8AC5-FDDF-F467-49F2-AA6AAFDCF905}"/>
              </a:ext>
            </a:extLst>
          </p:cNvPr>
          <p:cNvSpPr txBox="1"/>
          <p:nvPr/>
        </p:nvSpPr>
        <p:spPr>
          <a:xfrm>
            <a:off x="1287327" y="3490460"/>
            <a:ext cx="1263191" cy="590931"/>
          </a:xfrm>
          <a:prstGeom prst="rect">
            <a:avLst/>
          </a:prstGeom>
          <a:noFill/>
        </p:spPr>
        <p:txBody>
          <a:bodyPr wrap="square">
            <a:spAutoFit/>
          </a:bodyPr>
          <a:lstStyle>
            <a:defPPr>
              <a:defRPr lang="en-US"/>
            </a:defPPr>
            <a:lvl1pPr marL="857250" marR="0" lvl="0" indent="-857250" fontAlgn="auto">
              <a:lnSpc>
                <a:spcPct val="90000"/>
              </a:lnSpc>
              <a:spcBef>
                <a:spcPct val="0"/>
              </a:spcBef>
              <a:spcAft>
                <a:spcPts val="0"/>
              </a:spcAft>
              <a:buClrTx/>
              <a:buSzTx/>
              <a:buFont typeface="+mj-lt"/>
              <a:buAutoNum type="arabicPeriod" startAt="7"/>
              <a:tabLst/>
              <a:defRPr kumimoji="0" b="0" i="0" u="none" strike="noStrike" cap="none" spc="0" normalizeH="0" baseline="0">
                <a:ln>
                  <a:noFill/>
                </a:ln>
                <a:solidFill>
                  <a:prstClr val="white"/>
                </a:solidFill>
                <a:effectLst/>
                <a:uLnTx/>
                <a:uFillTx/>
                <a:latin typeface="Impact"/>
                <a:ea typeface="+mj-ea"/>
                <a:cs typeface="+mj-cs"/>
              </a:defRPr>
            </a:lvl1pPr>
          </a:lstStyle>
          <a:p>
            <a:pPr marL="0" indent="0">
              <a:buNone/>
            </a:pPr>
            <a:r>
              <a:rPr lang="en-US"/>
              <a:t>Problem </a:t>
            </a:r>
          </a:p>
          <a:p>
            <a:pPr marL="0" indent="0">
              <a:buNone/>
            </a:pPr>
            <a:r>
              <a:rPr lang="en-US"/>
              <a:t>Definition</a:t>
            </a:r>
          </a:p>
        </p:txBody>
      </p:sp>
      <p:sp>
        <p:nvSpPr>
          <p:cNvPr id="42" name="TextBox 41">
            <a:extLst>
              <a:ext uri="{FF2B5EF4-FFF2-40B4-BE49-F238E27FC236}">
                <a16:creationId xmlns:a16="http://schemas.microsoft.com/office/drawing/2014/main" id="{14B1F259-50C4-E7E1-B659-82897860D638}"/>
              </a:ext>
            </a:extLst>
          </p:cNvPr>
          <p:cNvSpPr txBox="1"/>
          <p:nvPr/>
        </p:nvSpPr>
        <p:spPr>
          <a:xfrm>
            <a:off x="3859169" y="3150050"/>
            <a:ext cx="1653908" cy="341632"/>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Requirements</a:t>
            </a:r>
          </a:p>
        </p:txBody>
      </p:sp>
      <p:sp>
        <p:nvSpPr>
          <p:cNvPr id="44" name="TextBox 43">
            <a:extLst>
              <a:ext uri="{FF2B5EF4-FFF2-40B4-BE49-F238E27FC236}">
                <a16:creationId xmlns:a16="http://schemas.microsoft.com/office/drawing/2014/main" id="{9519B688-A8D0-7C8A-61A4-37BB33DFEE52}"/>
              </a:ext>
            </a:extLst>
          </p:cNvPr>
          <p:cNvSpPr txBox="1"/>
          <p:nvPr/>
        </p:nvSpPr>
        <p:spPr>
          <a:xfrm>
            <a:off x="5293325" y="4029542"/>
            <a:ext cx="1467801" cy="840230"/>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Risk Assessment &amp; Mitigation </a:t>
            </a:r>
          </a:p>
        </p:txBody>
      </p:sp>
      <p:sp>
        <p:nvSpPr>
          <p:cNvPr id="48" name="TextBox 47">
            <a:extLst>
              <a:ext uri="{FF2B5EF4-FFF2-40B4-BE49-F238E27FC236}">
                <a16:creationId xmlns:a16="http://schemas.microsoft.com/office/drawing/2014/main" id="{580BCBEB-0D4A-17C6-D418-44D11298CAED}"/>
              </a:ext>
            </a:extLst>
          </p:cNvPr>
          <p:cNvSpPr txBox="1"/>
          <p:nvPr/>
        </p:nvSpPr>
        <p:spPr>
          <a:xfrm>
            <a:off x="6923027" y="2046518"/>
            <a:ext cx="1205018" cy="590931"/>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Modeling Activities</a:t>
            </a:r>
          </a:p>
        </p:txBody>
      </p:sp>
      <p:sp>
        <p:nvSpPr>
          <p:cNvPr id="50" name="TextBox 49">
            <a:extLst>
              <a:ext uri="{FF2B5EF4-FFF2-40B4-BE49-F238E27FC236}">
                <a16:creationId xmlns:a16="http://schemas.microsoft.com/office/drawing/2014/main" id="{ADA43B68-60D8-1C1E-E72D-8035DF14083F}"/>
              </a:ext>
            </a:extLst>
          </p:cNvPr>
          <p:cNvSpPr txBox="1"/>
          <p:nvPr/>
        </p:nvSpPr>
        <p:spPr>
          <a:xfrm>
            <a:off x="6313663" y="3972913"/>
            <a:ext cx="907529" cy="341632"/>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endParaRPr lang="en-US"/>
          </a:p>
        </p:txBody>
      </p:sp>
      <p:grpSp>
        <p:nvGrpSpPr>
          <p:cNvPr id="68" name="Group 67">
            <a:extLst>
              <a:ext uri="{FF2B5EF4-FFF2-40B4-BE49-F238E27FC236}">
                <a16:creationId xmlns:a16="http://schemas.microsoft.com/office/drawing/2014/main" id="{A78345C9-902C-BABB-807C-DC3CD17D89A2}"/>
              </a:ext>
            </a:extLst>
          </p:cNvPr>
          <p:cNvGrpSpPr/>
          <p:nvPr/>
        </p:nvGrpSpPr>
        <p:grpSpPr>
          <a:xfrm>
            <a:off x="2409162" y="4734681"/>
            <a:ext cx="352500" cy="1011162"/>
            <a:chOff x="1553029" y="2417838"/>
            <a:chExt cx="352500" cy="1011162"/>
          </a:xfrm>
        </p:grpSpPr>
        <p:sp>
          <p:nvSpPr>
            <p:cNvPr id="69" name="Rectangle 68">
              <a:extLst>
                <a:ext uri="{FF2B5EF4-FFF2-40B4-BE49-F238E27FC236}">
                  <a16:creationId xmlns:a16="http://schemas.microsoft.com/office/drawing/2014/main" id="{9FEEB456-81F0-DDD3-033D-95DA2DABD8CC}"/>
                </a:ext>
              </a:extLst>
            </p:cNvPr>
            <p:cNvSpPr/>
            <p:nvPr/>
          </p:nvSpPr>
          <p:spPr>
            <a:xfrm>
              <a:off x="1553029" y="2417838"/>
              <a:ext cx="45719" cy="1011162"/>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5FE6628B-628B-5C20-CD37-C27CCE07B614}"/>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a:extLst>
              <a:ext uri="{FF2B5EF4-FFF2-40B4-BE49-F238E27FC236}">
                <a16:creationId xmlns:a16="http://schemas.microsoft.com/office/drawing/2014/main" id="{F098948A-685A-6EC7-5EA0-E3166CE49694}"/>
              </a:ext>
            </a:extLst>
          </p:cNvPr>
          <p:cNvSpPr txBox="1"/>
          <p:nvPr/>
        </p:nvSpPr>
        <p:spPr>
          <a:xfrm>
            <a:off x="2512698" y="4233672"/>
            <a:ext cx="1264526" cy="590931"/>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Expert</a:t>
            </a:r>
          </a:p>
          <a:p>
            <a:r>
              <a:rPr lang="en-US">
                <a:solidFill>
                  <a:schemeClr val="bg1"/>
                </a:solidFill>
              </a:rPr>
              <a:t>Interviews</a:t>
            </a:r>
          </a:p>
        </p:txBody>
      </p:sp>
      <p:grpSp>
        <p:nvGrpSpPr>
          <p:cNvPr id="73" name="Group 72">
            <a:extLst>
              <a:ext uri="{FF2B5EF4-FFF2-40B4-BE49-F238E27FC236}">
                <a16:creationId xmlns:a16="http://schemas.microsoft.com/office/drawing/2014/main" id="{7F48C615-8939-DC02-BE3D-20A36E060A46}"/>
              </a:ext>
            </a:extLst>
          </p:cNvPr>
          <p:cNvGrpSpPr/>
          <p:nvPr/>
        </p:nvGrpSpPr>
        <p:grpSpPr>
          <a:xfrm>
            <a:off x="8231523" y="3447474"/>
            <a:ext cx="352500" cy="2298095"/>
            <a:chOff x="1553029" y="2417837"/>
            <a:chExt cx="352500" cy="2298095"/>
          </a:xfrm>
        </p:grpSpPr>
        <p:sp>
          <p:nvSpPr>
            <p:cNvPr id="74" name="Rectangle 73">
              <a:extLst>
                <a:ext uri="{FF2B5EF4-FFF2-40B4-BE49-F238E27FC236}">
                  <a16:creationId xmlns:a16="http://schemas.microsoft.com/office/drawing/2014/main" id="{8051E044-437C-5F14-7443-6BD46BA84627}"/>
                </a:ext>
              </a:extLst>
            </p:cNvPr>
            <p:cNvSpPr/>
            <p:nvPr/>
          </p:nvSpPr>
          <p:spPr>
            <a:xfrm>
              <a:off x="1553029" y="2417837"/>
              <a:ext cx="45719" cy="229809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732BE191-9C6D-9C86-0373-F5D8813221A1}"/>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8C4E10C-FEBC-C7B8-6D11-9A3E9AE95C40}"/>
              </a:ext>
            </a:extLst>
          </p:cNvPr>
          <p:cNvSpPr txBox="1"/>
          <p:nvPr/>
        </p:nvSpPr>
        <p:spPr>
          <a:xfrm>
            <a:off x="8321886" y="2817210"/>
            <a:ext cx="1457884" cy="590931"/>
          </a:xfrm>
          <a:prstGeom prst="rect">
            <a:avLst/>
          </a:prstGeom>
          <a:noFill/>
        </p:spPr>
        <p:txBody>
          <a:bodyPr wrap="square" lIns="91440" tIns="45720" rIns="91440" bIns="45720" anchor="t">
            <a:spAutoFit/>
          </a:bodyPr>
          <a:lstStyle/>
          <a:p>
            <a:pPr marR="0" lvl="0" algn="l" defTabSz="914400" rtl="0" eaLnBrk="1" fontAlgn="auto" latinLnBrk="0" hangingPunct="1">
              <a:lnSpc>
                <a:spcPct val="90000"/>
              </a:lnSpc>
              <a:spcBef>
                <a:spcPct val="0"/>
              </a:spcBef>
              <a:spcAft>
                <a:spcPts val="0"/>
              </a:spcAft>
              <a:buClrTx/>
              <a:buSzTx/>
              <a:tabLst/>
              <a:defRPr/>
            </a:pPr>
            <a:r>
              <a:rPr kumimoji="0" lang="en-US" sz="1800" b="0" i="0" u="none" strike="noStrike" kern="1200" cap="none" spc="0" normalizeH="0" baseline="0" noProof="0">
                <a:ln>
                  <a:noFill/>
                </a:ln>
                <a:solidFill>
                  <a:schemeClr val="bg1"/>
                </a:solidFill>
                <a:effectLst/>
                <a:uLnTx/>
                <a:uFillTx/>
                <a:latin typeface="Impact"/>
                <a:ea typeface="+mj-ea"/>
                <a:cs typeface="+mj-cs"/>
              </a:rPr>
              <a:t>Solution</a:t>
            </a:r>
            <a:r>
              <a:rPr lang="en-US" sz="1800">
                <a:solidFill>
                  <a:schemeClr val="bg1"/>
                </a:solidFill>
                <a:latin typeface="Impact"/>
              </a:rPr>
              <a:t> </a:t>
            </a:r>
            <a:r>
              <a:rPr lang="en-US">
                <a:solidFill>
                  <a:schemeClr val="bg1"/>
                </a:solidFill>
                <a:latin typeface="Impact"/>
                <a:ea typeface="+mj-ea"/>
                <a:cs typeface="+mj-cs"/>
              </a:rPr>
              <a:t>Synthesis</a:t>
            </a:r>
          </a:p>
        </p:txBody>
      </p:sp>
      <p:sp>
        <p:nvSpPr>
          <p:cNvPr id="101" name="TextBox 100">
            <a:extLst>
              <a:ext uri="{FF2B5EF4-FFF2-40B4-BE49-F238E27FC236}">
                <a16:creationId xmlns:a16="http://schemas.microsoft.com/office/drawing/2014/main" id="{CBDB6CD0-A395-195F-0756-261190665E38}"/>
              </a:ext>
            </a:extLst>
          </p:cNvPr>
          <p:cNvSpPr txBox="1"/>
          <p:nvPr/>
        </p:nvSpPr>
        <p:spPr>
          <a:xfrm>
            <a:off x="11090938" y="2615853"/>
            <a:ext cx="1057592" cy="584775"/>
          </a:xfrm>
          <a:prstGeom prst="rect">
            <a:avLst/>
          </a:prstGeom>
          <a:noFill/>
        </p:spPr>
        <p:txBody>
          <a:bodyPr wrap="square">
            <a:spAutoFit/>
          </a:bodyPr>
          <a:lstStyle/>
          <a:p>
            <a:pPr>
              <a:defRPr/>
            </a:pPr>
            <a:r>
              <a:rPr kumimoji="0" lang="en-US" sz="1600" b="0" i="0" u="none" strike="noStrike" kern="1200" cap="none" spc="0" normalizeH="0" baseline="0" noProof="0">
                <a:ln>
                  <a:noFill/>
                </a:ln>
                <a:solidFill>
                  <a:schemeClr val="accent4"/>
                </a:solidFill>
                <a:effectLst/>
                <a:uLnTx/>
                <a:uFillTx/>
                <a:latin typeface="Impact"/>
                <a:ea typeface="+mj-ea"/>
                <a:cs typeface="+mj-cs"/>
              </a:rPr>
              <a:t>Design Delivery</a:t>
            </a:r>
            <a:endParaRPr lang="en-US" sz="1600">
              <a:solidFill>
                <a:schemeClr val="accent4"/>
              </a:solidFill>
              <a:latin typeface="Impact"/>
            </a:endParaRPr>
          </a:p>
        </p:txBody>
      </p:sp>
      <p:sp>
        <p:nvSpPr>
          <p:cNvPr id="150" name="Rectangle 149">
            <a:extLst>
              <a:ext uri="{FF2B5EF4-FFF2-40B4-BE49-F238E27FC236}">
                <a16:creationId xmlns:a16="http://schemas.microsoft.com/office/drawing/2014/main" id="{EACA32D3-93C5-9DE0-9A19-9CEF1D530EF1}"/>
              </a:ext>
            </a:extLst>
          </p:cNvPr>
          <p:cNvSpPr/>
          <p:nvPr/>
        </p:nvSpPr>
        <p:spPr>
          <a:xfrm>
            <a:off x="1241162" y="4103695"/>
            <a:ext cx="45719" cy="1653109"/>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Isosceles Triangle 151">
            <a:extLst>
              <a:ext uri="{FF2B5EF4-FFF2-40B4-BE49-F238E27FC236}">
                <a16:creationId xmlns:a16="http://schemas.microsoft.com/office/drawing/2014/main" id="{DA08ABED-0678-925E-5CCC-F174617093F6}"/>
              </a:ext>
            </a:extLst>
          </p:cNvPr>
          <p:cNvSpPr/>
          <p:nvPr/>
        </p:nvSpPr>
        <p:spPr>
          <a:xfrm rot="5400000">
            <a:off x="1226131" y="4167642"/>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6B0AF584-C609-709B-8FDA-9C4A44329A80}"/>
              </a:ext>
            </a:extLst>
          </p:cNvPr>
          <p:cNvSpPr txBox="1"/>
          <p:nvPr/>
        </p:nvSpPr>
        <p:spPr>
          <a:xfrm>
            <a:off x="995939" y="2227091"/>
            <a:ext cx="1402546" cy="840230"/>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Team</a:t>
            </a:r>
          </a:p>
          <a:p>
            <a:r>
              <a:rPr lang="en-US">
                <a:solidFill>
                  <a:schemeClr val="bg1"/>
                </a:solidFill>
              </a:rPr>
              <a:t>Composition</a:t>
            </a:r>
          </a:p>
          <a:p>
            <a:r>
              <a:rPr lang="en-US">
                <a:solidFill>
                  <a:schemeClr val="bg1"/>
                </a:solidFill>
              </a:rPr>
              <a:t>&amp; Heuristics</a:t>
            </a:r>
          </a:p>
        </p:txBody>
      </p:sp>
      <p:grpSp>
        <p:nvGrpSpPr>
          <p:cNvPr id="138" name="Group 137">
            <a:extLst>
              <a:ext uri="{FF2B5EF4-FFF2-40B4-BE49-F238E27FC236}">
                <a16:creationId xmlns:a16="http://schemas.microsoft.com/office/drawing/2014/main" id="{0664BAFF-5875-95E3-3857-40BD1D777A96}"/>
              </a:ext>
            </a:extLst>
          </p:cNvPr>
          <p:cNvGrpSpPr/>
          <p:nvPr/>
        </p:nvGrpSpPr>
        <p:grpSpPr>
          <a:xfrm>
            <a:off x="6781061" y="2481025"/>
            <a:ext cx="352500" cy="3264545"/>
            <a:chOff x="1553029" y="2417837"/>
            <a:chExt cx="352500" cy="3264545"/>
          </a:xfrm>
        </p:grpSpPr>
        <p:sp>
          <p:nvSpPr>
            <p:cNvPr id="136" name="Rectangle 135">
              <a:extLst>
                <a:ext uri="{FF2B5EF4-FFF2-40B4-BE49-F238E27FC236}">
                  <a16:creationId xmlns:a16="http://schemas.microsoft.com/office/drawing/2014/main" id="{313F9AE8-541C-3993-AF9C-E1F3B4C4C89D}"/>
                </a:ext>
              </a:extLst>
            </p:cNvPr>
            <p:cNvSpPr/>
            <p:nvPr/>
          </p:nvSpPr>
          <p:spPr>
            <a:xfrm>
              <a:off x="1553029" y="2417837"/>
              <a:ext cx="45719" cy="326454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Isosceles Triangle 136">
              <a:extLst>
                <a:ext uri="{FF2B5EF4-FFF2-40B4-BE49-F238E27FC236}">
                  <a16:creationId xmlns:a16="http://schemas.microsoft.com/office/drawing/2014/main" id="{226C1F0D-52FD-D262-6664-FA94B2600F90}"/>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632CA5F-8678-8F13-AD10-7442BD828EB4}"/>
              </a:ext>
            </a:extLst>
          </p:cNvPr>
          <p:cNvSpPr txBox="1"/>
          <p:nvPr/>
        </p:nvSpPr>
        <p:spPr>
          <a:xfrm>
            <a:off x="11429534" y="968595"/>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accent4"/>
                </a:solidFill>
                <a:cs typeface="Calibri"/>
              </a:rPr>
              <a:t>DC</a:t>
            </a:r>
          </a:p>
        </p:txBody>
      </p:sp>
      <p:grpSp>
        <p:nvGrpSpPr>
          <p:cNvPr id="3" name="Group 2">
            <a:extLst>
              <a:ext uri="{FF2B5EF4-FFF2-40B4-BE49-F238E27FC236}">
                <a16:creationId xmlns:a16="http://schemas.microsoft.com/office/drawing/2014/main" id="{7D698D59-693A-6808-B1F8-F8F5E15A6043}"/>
              </a:ext>
            </a:extLst>
          </p:cNvPr>
          <p:cNvGrpSpPr/>
          <p:nvPr/>
        </p:nvGrpSpPr>
        <p:grpSpPr>
          <a:xfrm>
            <a:off x="9763745" y="4071337"/>
            <a:ext cx="352500" cy="1674231"/>
            <a:chOff x="1553029" y="2417837"/>
            <a:chExt cx="352500" cy="1674231"/>
          </a:xfrm>
        </p:grpSpPr>
        <p:sp>
          <p:nvSpPr>
            <p:cNvPr id="5" name="Rectangle 4">
              <a:extLst>
                <a:ext uri="{FF2B5EF4-FFF2-40B4-BE49-F238E27FC236}">
                  <a16:creationId xmlns:a16="http://schemas.microsoft.com/office/drawing/2014/main" id="{049410DC-1111-E6CE-CB38-29A3AAA48F74}"/>
                </a:ext>
              </a:extLst>
            </p:cNvPr>
            <p:cNvSpPr/>
            <p:nvPr/>
          </p:nvSpPr>
          <p:spPr>
            <a:xfrm>
              <a:off x="1553029" y="2417837"/>
              <a:ext cx="45719" cy="1674231"/>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C726DA3C-3D76-FDAA-AE25-4B18B1E29D0D}"/>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A540CBFD-7C60-52D4-4DF8-D9B99AE7A261}"/>
              </a:ext>
            </a:extLst>
          </p:cNvPr>
          <p:cNvSpPr txBox="1"/>
          <p:nvPr/>
        </p:nvSpPr>
        <p:spPr>
          <a:xfrm>
            <a:off x="9510938" y="3425833"/>
            <a:ext cx="1198500" cy="590931"/>
          </a:xfrm>
          <a:prstGeom prst="rect">
            <a:avLst/>
          </a:prstGeom>
          <a:noFill/>
        </p:spPr>
        <p:txBody>
          <a:bodyPr wrap="square" lIns="91440" tIns="45720" rIns="91440" bIns="45720" anchor="t">
            <a:spAutoFit/>
          </a:bodyPr>
          <a:lstStyle>
            <a:defPPr>
              <a:defRPr lang="en-US"/>
            </a:defPPr>
            <a:lvl1pPr marR="0" lvl="0" fontAlgn="auto">
              <a:lnSpc>
                <a:spcPct val="90000"/>
              </a:lnSpc>
              <a:spcBef>
                <a:spcPct val="0"/>
              </a:spcBef>
              <a:spcAft>
                <a:spcPts val="0"/>
              </a:spcAft>
              <a:buClrTx/>
              <a:buSzTx/>
              <a:tabLst/>
              <a:defRPr kumimoji="0" b="0" i="0" u="none" strike="noStrike" cap="none" spc="0" normalizeH="0" baseline="0">
                <a:ln>
                  <a:noFill/>
                </a:ln>
                <a:solidFill>
                  <a:schemeClr val="accent4"/>
                </a:solidFill>
                <a:effectLst/>
                <a:uLnTx/>
                <a:uFillTx/>
                <a:latin typeface="Impact"/>
                <a:ea typeface="+mj-ea"/>
                <a:cs typeface="+mj-cs"/>
              </a:defRPr>
            </a:lvl1pPr>
          </a:lstStyle>
          <a:p>
            <a:r>
              <a:rPr lang="en-US">
                <a:solidFill>
                  <a:schemeClr val="bg1"/>
                </a:solidFill>
              </a:rPr>
              <a:t>Manpower Analysis</a:t>
            </a:r>
          </a:p>
        </p:txBody>
      </p:sp>
      <p:sp>
        <p:nvSpPr>
          <p:cNvPr id="19" name="Title 29">
            <a:extLst>
              <a:ext uri="{FF2B5EF4-FFF2-40B4-BE49-F238E27FC236}">
                <a16:creationId xmlns:a16="http://schemas.microsoft.com/office/drawing/2014/main" id="{BDE6AEE7-17B1-4F21-BA11-2DFFDBFA67B1}"/>
              </a:ext>
            </a:extLst>
          </p:cNvPr>
          <p:cNvSpPr>
            <a:spLocks noGrp="1"/>
          </p:cNvSpPr>
          <p:nvPr>
            <p:ph type="title"/>
          </p:nvPr>
        </p:nvSpPr>
        <p:spPr>
          <a:xfrm>
            <a:off x="228600" y="74180"/>
            <a:ext cx="10515600" cy="1325563"/>
          </a:xfrm>
        </p:spPr>
        <p:txBody>
          <a:bodyPr>
            <a:normAutofit/>
          </a:bodyPr>
          <a:lstStyle/>
          <a:p>
            <a:r>
              <a:rPr lang="en-US">
                <a:latin typeface="Impact"/>
              </a:rPr>
              <a:t>9. </a:t>
            </a:r>
            <a:r>
              <a:rPr kumimoji="0" lang="en-US" sz="4400" b="0" i="0" u="none" strike="noStrike" kern="1200" cap="none" spc="0" normalizeH="0" baseline="0" noProof="0">
                <a:ln>
                  <a:noFill/>
                </a:ln>
                <a:solidFill>
                  <a:schemeClr val="accent4"/>
                </a:solidFill>
                <a:effectLst/>
                <a:uLnTx/>
                <a:uFillTx/>
                <a:latin typeface="Impact"/>
                <a:ea typeface="+mj-ea"/>
                <a:cs typeface="+mj-cs"/>
              </a:rPr>
              <a:t>Design Delivery</a:t>
            </a:r>
            <a:endParaRPr lang="en-US">
              <a:latin typeface="Impact"/>
            </a:endParaRPr>
          </a:p>
        </p:txBody>
      </p:sp>
    </p:spTree>
    <p:extLst>
      <p:ext uri="{BB962C8B-B14F-4D97-AF65-F5344CB8AC3E}">
        <p14:creationId xmlns:p14="http://schemas.microsoft.com/office/powerpoint/2010/main" val="3824804055"/>
      </p:ext>
    </p:extLst>
  </p:cSld>
  <p:clrMapOvr>
    <a:masterClrMapping/>
  </p:clrMapOvr>
  <mc:AlternateContent xmlns:mc="http://schemas.openxmlformats.org/markup-compatibility/2006">
    <mc:Choice xmlns:p14="http://schemas.microsoft.com/office/powerpoint/2010/main" Requires="p14">
      <p:transition spd="slow" p14:dur="2000" advTm="5499"/>
    </mc:Choice>
    <mc:Fallback>
      <p:transition spd="slow" advTm="5499"/>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C6F94-C90A-8D2D-47F4-4D6388B95CD9}"/>
              </a:ext>
            </a:extLst>
          </p:cNvPr>
          <p:cNvSpPr>
            <a:spLocks noGrp="1"/>
          </p:cNvSpPr>
          <p:nvPr>
            <p:ph type="title"/>
          </p:nvPr>
        </p:nvSpPr>
        <p:spPr/>
        <p:txBody>
          <a:bodyPr/>
          <a:lstStyle/>
          <a:p>
            <a:r>
              <a:rPr lang="en-US">
                <a:latin typeface="Impact"/>
              </a:rPr>
              <a:t>12.1 Recommendations</a:t>
            </a:r>
            <a:endParaRPr lang="en-US"/>
          </a:p>
        </p:txBody>
      </p:sp>
      <p:graphicFrame>
        <p:nvGraphicFramePr>
          <p:cNvPr id="4" name="Diagram 3">
            <a:extLst>
              <a:ext uri="{FF2B5EF4-FFF2-40B4-BE49-F238E27FC236}">
                <a16:creationId xmlns:a16="http://schemas.microsoft.com/office/drawing/2014/main" id="{7312E6BB-4407-2F40-0D20-1CB510BE3FBB}"/>
              </a:ext>
            </a:extLst>
          </p:cNvPr>
          <p:cNvGraphicFramePr/>
          <p:nvPr>
            <p:extLst>
              <p:ext uri="{D42A27DB-BD31-4B8C-83A1-F6EECF244321}">
                <p14:modId xmlns:p14="http://schemas.microsoft.com/office/powerpoint/2010/main" val="70360225"/>
              </p:ext>
            </p:extLst>
          </p:nvPr>
        </p:nvGraphicFramePr>
        <p:xfrm>
          <a:off x="584200" y="1379008"/>
          <a:ext cx="10377715" cy="5113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3">
            <a:extLst>
              <a:ext uri="{FF2B5EF4-FFF2-40B4-BE49-F238E27FC236}">
                <a16:creationId xmlns:a16="http://schemas.microsoft.com/office/drawing/2014/main" id="{63564087-733B-FBBA-C16C-DF7CD5D6D37B}"/>
              </a:ext>
            </a:extLst>
          </p:cNvPr>
          <p:cNvSpPr>
            <a:spLocks noGrp="1"/>
          </p:cNvSpPr>
          <p:nvPr>
            <p:ph type="sldNum" sz="quarter" idx="12"/>
          </p:nvPr>
        </p:nvSpPr>
        <p:spPr>
          <a:xfrm>
            <a:off x="9307367" y="642335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B3E3159-93B6-C78D-F46D-A3492A2F77F1}"/>
              </a:ext>
            </a:extLst>
          </p:cNvPr>
          <p:cNvSpPr txBox="1"/>
          <p:nvPr/>
        </p:nvSpPr>
        <p:spPr>
          <a:xfrm>
            <a:off x="11353800" y="1074208"/>
            <a:ext cx="5951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C000"/>
                </a:solidFill>
                <a:latin typeface="Calibri" panose="020F0502020204030204"/>
                <a:ea typeface="Calibri"/>
                <a:cs typeface="Calibri"/>
              </a:rPr>
              <a:t>DC</a:t>
            </a:r>
            <a:endParaRPr kumimoji="0" lang="en-US" sz="1800" b="0" i="0" u="none" strike="noStrike" kern="1200" cap="none" spc="0" normalizeH="0" baseline="0" noProof="0">
              <a:ln>
                <a:noFill/>
              </a:ln>
              <a:solidFill>
                <a:srgbClr val="FFC000">
                  <a:lumMod val="75000"/>
                </a:srgbClr>
              </a:solidFill>
              <a:effectLst/>
              <a:uLnTx/>
              <a:uFillTx/>
              <a:latin typeface="Calibri" panose="020F0502020204030204"/>
              <a:ea typeface="Calibri"/>
              <a:cs typeface="Calibri"/>
            </a:endParaRPr>
          </a:p>
        </p:txBody>
      </p:sp>
      <p:graphicFrame>
        <p:nvGraphicFramePr>
          <p:cNvPr id="6" name="Table 6">
            <a:extLst>
              <a:ext uri="{FF2B5EF4-FFF2-40B4-BE49-F238E27FC236}">
                <a16:creationId xmlns:a16="http://schemas.microsoft.com/office/drawing/2014/main" id="{1524E0D8-AB9C-FCA2-6C0B-86C0304166C6}"/>
              </a:ext>
            </a:extLst>
          </p:cNvPr>
          <p:cNvGraphicFramePr>
            <a:graphicFrameLocks noGrp="1"/>
          </p:cNvGraphicFramePr>
          <p:nvPr>
            <p:extLst>
              <p:ext uri="{D42A27DB-BD31-4B8C-83A1-F6EECF244321}">
                <p14:modId xmlns:p14="http://schemas.microsoft.com/office/powerpoint/2010/main" val="837184836"/>
              </p:ext>
            </p:extLst>
          </p:nvPr>
        </p:nvGraphicFramePr>
        <p:xfrm>
          <a:off x="396450" y="6094243"/>
          <a:ext cx="1667270" cy="635358"/>
        </p:xfrm>
        <a:graphic>
          <a:graphicData uri="http://schemas.openxmlformats.org/drawingml/2006/table">
            <a:tbl>
              <a:tblPr firstRow="1" bandRow="1">
                <a:tableStyleId>{5C22544A-7EE6-4342-B048-85BDC9FD1C3A}</a:tableStyleId>
              </a:tblPr>
              <a:tblGrid>
                <a:gridCol w="1667270">
                  <a:extLst>
                    <a:ext uri="{9D8B030D-6E8A-4147-A177-3AD203B41FA5}">
                      <a16:colId xmlns:a16="http://schemas.microsoft.com/office/drawing/2014/main" val="2313847128"/>
                    </a:ext>
                  </a:extLst>
                </a:gridCol>
              </a:tblGrid>
              <a:tr h="317679">
                <a:tc>
                  <a:txBody>
                    <a:bodyPr/>
                    <a:lstStyle/>
                    <a:p>
                      <a:r>
                        <a:rPr lang="en-US" sz="1200">
                          <a:solidFill>
                            <a:schemeClr val="tx1"/>
                          </a:solidFill>
                        </a:rPr>
                        <a:t>Project Objectives Met</a:t>
                      </a:r>
                    </a:p>
                  </a:txBody>
                  <a:tcPr>
                    <a:solidFill>
                      <a:schemeClr val="accent4"/>
                    </a:solidFill>
                  </a:tcPr>
                </a:tc>
                <a:extLst>
                  <a:ext uri="{0D108BD9-81ED-4DB2-BD59-A6C34878D82A}">
                    <a16:rowId xmlns:a16="http://schemas.microsoft.com/office/drawing/2014/main" val="678290342"/>
                  </a:ext>
                </a:extLst>
              </a:tr>
              <a:tr h="317679">
                <a:tc>
                  <a:txBody>
                    <a:bodyPr/>
                    <a:lstStyle/>
                    <a:p>
                      <a:r>
                        <a:rPr lang="en-US" sz="1200" b="1">
                          <a:solidFill>
                            <a:schemeClr val="bg1"/>
                          </a:solidFill>
                        </a:rPr>
                        <a:t>Exceeded Expectations</a:t>
                      </a:r>
                    </a:p>
                  </a:txBody>
                  <a:tcPr>
                    <a:solidFill>
                      <a:srgbClr val="9A802D"/>
                    </a:solidFill>
                  </a:tcPr>
                </a:tc>
                <a:extLst>
                  <a:ext uri="{0D108BD9-81ED-4DB2-BD59-A6C34878D82A}">
                    <a16:rowId xmlns:a16="http://schemas.microsoft.com/office/drawing/2014/main" val="1838869984"/>
                  </a:ext>
                </a:extLst>
              </a:tr>
            </a:tbl>
          </a:graphicData>
        </a:graphic>
      </p:graphicFrame>
    </p:spTree>
    <p:extLst>
      <p:ext uri="{BB962C8B-B14F-4D97-AF65-F5344CB8AC3E}">
        <p14:creationId xmlns:p14="http://schemas.microsoft.com/office/powerpoint/2010/main" val="3889616610"/>
      </p:ext>
    </p:extLst>
  </p:cSld>
  <p:clrMapOvr>
    <a:masterClrMapping/>
  </p:clrMapOvr>
  <mc:AlternateContent xmlns:mc="http://schemas.openxmlformats.org/markup-compatibility/2006">
    <mc:Choice xmlns:p14="http://schemas.microsoft.com/office/powerpoint/2010/main" Requires="p14">
      <p:transition spd="slow" p14:dur="2000" advTm="26409"/>
    </mc:Choice>
    <mc:Fallback>
      <p:transition spd="slow" advTm="2640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3EBCBE7-9265-B7B1-E9BA-2D9957B1E463}"/>
              </a:ext>
            </a:extLst>
          </p:cNvPr>
          <p:cNvGrpSpPr/>
          <p:nvPr/>
        </p:nvGrpSpPr>
        <p:grpSpPr>
          <a:xfrm>
            <a:off x="1005116" y="1272931"/>
            <a:ext cx="10649855" cy="5448544"/>
            <a:chOff x="1005116" y="1272931"/>
            <a:chExt cx="8641803" cy="4533509"/>
          </a:xfrm>
        </p:grpSpPr>
        <p:sp>
          <p:nvSpPr>
            <p:cNvPr id="10" name="Thought Bubble: Cloud 9">
              <a:extLst>
                <a:ext uri="{FF2B5EF4-FFF2-40B4-BE49-F238E27FC236}">
                  <a16:creationId xmlns:a16="http://schemas.microsoft.com/office/drawing/2014/main" id="{75D6BC52-9AE3-2E27-CBCC-9883DB812441}"/>
                </a:ext>
              </a:extLst>
            </p:cNvPr>
            <p:cNvSpPr/>
            <p:nvPr/>
          </p:nvSpPr>
          <p:spPr>
            <a:xfrm>
              <a:off x="1005116" y="1272931"/>
              <a:ext cx="8641803" cy="4533509"/>
            </a:xfrm>
            <a:prstGeom prst="cloudCallout">
              <a:avLst>
                <a:gd name="adj1" fmla="val -48823"/>
                <a:gd name="adj2" fmla="val 9823"/>
              </a:avLst>
            </a:prstGeom>
            <a:solidFill>
              <a:srgbClr val="B9C09B"/>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hought Bubble: Cloud 11">
              <a:extLst>
                <a:ext uri="{FF2B5EF4-FFF2-40B4-BE49-F238E27FC236}">
                  <a16:creationId xmlns:a16="http://schemas.microsoft.com/office/drawing/2014/main" id="{91617A41-7CAF-D25C-CBC9-BB821BB995F2}"/>
                </a:ext>
              </a:extLst>
            </p:cNvPr>
            <p:cNvSpPr/>
            <p:nvPr/>
          </p:nvSpPr>
          <p:spPr>
            <a:xfrm>
              <a:off x="1482106" y="1463697"/>
              <a:ext cx="7856185" cy="4121372"/>
            </a:xfrm>
            <a:prstGeom prst="cloudCallout">
              <a:avLst>
                <a:gd name="adj1" fmla="val -48823"/>
                <a:gd name="adj2" fmla="val 9823"/>
              </a:avLst>
            </a:prstGeom>
            <a:solidFill>
              <a:srgbClr val="252C25"/>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94C58A0-E1FF-F396-2A3C-FAEE675C700A}"/>
              </a:ext>
            </a:extLst>
          </p:cNvPr>
          <p:cNvSpPr>
            <a:spLocks noGrp="1"/>
          </p:cNvSpPr>
          <p:nvPr>
            <p:ph type="title"/>
          </p:nvPr>
        </p:nvSpPr>
        <p:spPr>
          <a:xfrm>
            <a:off x="838200" y="236484"/>
            <a:ext cx="10515600" cy="1325563"/>
          </a:xfrm>
        </p:spPr>
        <p:txBody>
          <a:bodyPr/>
          <a:lstStyle/>
          <a:p>
            <a:r>
              <a:rPr lang="en-US"/>
              <a:t>1.3 Capstone Project Background</a:t>
            </a:r>
          </a:p>
        </p:txBody>
      </p:sp>
      <p:sp>
        <p:nvSpPr>
          <p:cNvPr id="4" name="Slide Number Placeholder 3">
            <a:extLst>
              <a:ext uri="{FF2B5EF4-FFF2-40B4-BE49-F238E27FC236}">
                <a16:creationId xmlns:a16="http://schemas.microsoft.com/office/drawing/2014/main" id="{8CB0DED1-7462-7BA7-0EE5-DC7C31A5F176}"/>
              </a:ext>
            </a:extLst>
          </p:cNvPr>
          <p:cNvSpPr>
            <a:spLocks noGrp="1"/>
          </p:cNvSpPr>
          <p:nvPr>
            <p:ph type="sldNum" sz="quarter" idx="12"/>
          </p:nvPr>
        </p:nvSpPr>
        <p:spPr/>
        <p:txBody>
          <a:bodyPr/>
          <a:lstStyle/>
          <a:p>
            <a:fld id="{330EA680-D336-4FF7-8B7A-9848BB0A1C32}" type="slidenum">
              <a:rPr lang="en-US" smtClean="0"/>
              <a:t>6</a:t>
            </a:fld>
            <a:endParaRPr lang="en-US"/>
          </a:p>
        </p:txBody>
      </p:sp>
      <p:sp>
        <p:nvSpPr>
          <p:cNvPr id="11" name="TextBox 10">
            <a:extLst>
              <a:ext uri="{FF2B5EF4-FFF2-40B4-BE49-F238E27FC236}">
                <a16:creationId xmlns:a16="http://schemas.microsoft.com/office/drawing/2014/main" id="{1FC05464-B731-6C6B-701E-73A00E5ABBA3}"/>
              </a:ext>
            </a:extLst>
          </p:cNvPr>
          <p:cNvSpPr txBox="1"/>
          <p:nvPr/>
        </p:nvSpPr>
        <p:spPr>
          <a:xfrm>
            <a:off x="1978231" y="4730167"/>
            <a:ext cx="5155994" cy="369332"/>
          </a:xfrm>
          <a:prstGeom prst="rect">
            <a:avLst/>
          </a:prstGeom>
          <a:noFill/>
        </p:spPr>
        <p:txBody>
          <a:bodyPr wrap="square">
            <a:spAutoFit/>
          </a:bodyPr>
          <a:lstStyle/>
          <a:p>
            <a:r>
              <a:rPr lang="en-US">
                <a:solidFill>
                  <a:schemeClr val="bg1"/>
                </a:solidFill>
              </a:rPr>
              <a:t>“An estimated </a:t>
            </a:r>
            <a:r>
              <a:rPr lang="en-US" b="1">
                <a:solidFill>
                  <a:schemeClr val="bg1"/>
                </a:solidFill>
              </a:rPr>
              <a:t>300-400</a:t>
            </a:r>
            <a:r>
              <a:rPr lang="en-US">
                <a:solidFill>
                  <a:schemeClr val="bg1"/>
                </a:solidFill>
              </a:rPr>
              <a:t> hours would be sufficient”</a:t>
            </a:r>
          </a:p>
        </p:txBody>
      </p:sp>
      <p:sp>
        <p:nvSpPr>
          <p:cNvPr id="18" name="TextBox 17">
            <a:extLst>
              <a:ext uri="{FF2B5EF4-FFF2-40B4-BE49-F238E27FC236}">
                <a16:creationId xmlns:a16="http://schemas.microsoft.com/office/drawing/2014/main" id="{15D30D2B-1EF7-4BD2-4E69-8CAF39F1D1B8}"/>
              </a:ext>
            </a:extLst>
          </p:cNvPr>
          <p:cNvSpPr txBox="1"/>
          <p:nvPr/>
        </p:nvSpPr>
        <p:spPr>
          <a:xfrm>
            <a:off x="5137746" y="3965340"/>
            <a:ext cx="6147770" cy="646331"/>
          </a:xfrm>
          <a:prstGeom prst="rect">
            <a:avLst/>
          </a:prstGeom>
          <a:noFill/>
        </p:spPr>
        <p:txBody>
          <a:bodyPr wrap="square">
            <a:spAutoFit/>
          </a:bodyPr>
          <a:lstStyle/>
          <a:p>
            <a:pPr algn="ctr"/>
            <a:r>
              <a:rPr lang="en-US">
                <a:solidFill>
                  <a:schemeClr val="bg1"/>
                </a:solidFill>
              </a:rPr>
              <a:t>“</a:t>
            </a:r>
            <a:r>
              <a:rPr lang="en-US" sz="1800">
                <a:solidFill>
                  <a:schemeClr val="bg1"/>
                </a:solidFill>
              </a:rPr>
              <a:t>Reference MTA framework to physics-level modeling of current and future sensors and communications architectures. </a:t>
            </a:r>
            <a:r>
              <a:rPr lang="en-US">
                <a:solidFill>
                  <a:schemeClr val="bg1"/>
                </a:solidFill>
              </a:rPr>
              <a:t>”</a:t>
            </a:r>
          </a:p>
        </p:txBody>
      </p:sp>
      <p:sp>
        <p:nvSpPr>
          <p:cNvPr id="20" name="TextBox 19">
            <a:extLst>
              <a:ext uri="{FF2B5EF4-FFF2-40B4-BE49-F238E27FC236}">
                <a16:creationId xmlns:a16="http://schemas.microsoft.com/office/drawing/2014/main" id="{C40010B7-7CA3-D653-BA6C-72B3EB548C79}"/>
              </a:ext>
            </a:extLst>
          </p:cNvPr>
          <p:cNvSpPr txBox="1"/>
          <p:nvPr/>
        </p:nvSpPr>
        <p:spPr>
          <a:xfrm>
            <a:off x="6330043" y="5299344"/>
            <a:ext cx="3943331" cy="369332"/>
          </a:xfrm>
          <a:prstGeom prst="rect">
            <a:avLst/>
          </a:prstGeom>
          <a:noFill/>
        </p:spPr>
        <p:txBody>
          <a:bodyPr wrap="square">
            <a:spAutoFit/>
          </a:bodyPr>
          <a:lstStyle/>
          <a:p>
            <a:r>
              <a:rPr lang="en-US" sz="1800">
                <a:solidFill>
                  <a:schemeClr val="bg1"/>
                </a:solidFill>
              </a:rPr>
              <a:t>“The MTA tool should be testab</a:t>
            </a:r>
            <a:r>
              <a:rPr lang="en-US">
                <a:solidFill>
                  <a:schemeClr val="bg1"/>
                </a:solidFill>
              </a:rPr>
              <a:t>le</a:t>
            </a:r>
            <a:r>
              <a:rPr lang="en-US" sz="1800">
                <a:solidFill>
                  <a:schemeClr val="bg1"/>
                </a:solidFill>
              </a:rPr>
              <a:t>“</a:t>
            </a:r>
            <a:endParaRPr lang="en-US"/>
          </a:p>
        </p:txBody>
      </p:sp>
      <p:sp>
        <p:nvSpPr>
          <p:cNvPr id="23" name="TextBox 22">
            <a:extLst>
              <a:ext uri="{FF2B5EF4-FFF2-40B4-BE49-F238E27FC236}">
                <a16:creationId xmlns:a16="http://schemas.microsoft.com/office/drawing/2014/main" id="{89751716-56FF-1164-2C7F-8BFF7B123F6D}"/>
              </a:ext>
            </a:extLst>
          </p:cNvPr>
          <p:cNvSpPr txBox="1"/>
          <p:nvPr/>
        </p:nvSpPr>
        <p:spPr>
          <a:xfrm>
            <a:off x="3752770" y="2222602"/>
            <a:ext cx="5707060" cy="646331"/>
          </a:xfrm>
          <a:prstGeom prst="rect">
            <a:avLst/>
          </a:prstGeom>
          <a:noFill/>
        </p:spPr>
        <p:txBody>
          <a:bodyPr wrap="square">
            <a:spAutoFit/>
          </a:bodyPr>
          <a:lstStyle/>
          <a:p>
            <a:pPr algn="ctr"/>
            <a:r>
              <a:rPr lang="en-US" sz="1800" b="1">
                <a:solidFill>
                  <a:schemeClr val="accent4"/>
                </a:solidFill>
              </a:rPr>
              <a:t>“The DoD needs the ability to conduct trade analysis for increased and accurate situational awareness “</a:t>
            </a:r>
            <a:endParaRPr lang="en-US" b="1">
              <a:solidFill>
                <a:schemeClr val="accent4"/>
              </a:solidFill>
            </a:endParaRPr>
          </a:p>
        </p:txBody>
      </p:sp>
      <p:sp>
        <p:nvSpPr>
          <p:cNvPr id="25" name="TextBox 24">
            <a:extLst>
              <a:ext uri="{FF2B5EF4-FFF2-40B4-BE49-F238E27FC236}">
                <a16:creationId xmlns:a16="http://schemas.microsoft.com/office/drawing/2014/main" id="{7061526D-A7F3-689E-D529-62C0F671E086}"/>
              </a:ext>
            </a:extLst>
          </p:cNvPr>
          <p:cNvSpPr txBox="1"/>
          <p:nvPr/>
        </p:nvSpPr>
        <p:spPr>
          <a:xfrm>
            <a:off x="2137888" y="3176030"/>
            <a:ext cx="4891314" cy="646331"/>
          </a:xfrm>
          <a:prstGeom prst="rect">
            <a:avLst/>
          </a:prstGeom>
          <a:noFill/>
        </p:spPr>
        <p:txBody>
          <a:bodyPr wrap="square">
            <a:spAutoFit/>
          </a:bodyPr>
          <a:lstStyle/>
          <a:p>
            <a:r>
              <a:rPr lang="en-US" sz="1800">
                <a:solidFill>
                  <a:schemeClr val="bg1"/>
                </a:solidFill>
              </a:rPr>
              <a:t>“Create a reference framework and MTA Model Based System Engineering artifacts“</a:t>
            </a:r>
            <a:endParaRPr lang="en-US"/>
          </a:p>
        </p:txBody>
      </p:sp>
      <p:pic>
        <p:nvPicPr>
          <p:cNvPr id="8" name="Picture 7">
            <a:extLst>
              <a:ext uri="{FF2B5EF4-FFF2-40B4-BE49-F238E27FC236}">
                <a16:creationId xmlns:a16="http://schemas.microsoft.com/office/drawing/2014/main" id="{BA427AB7-42FE-3EB9-A50C-D615618DAAD2}"/>
              </a:ext>
            </a:extLst>
          </p:cNvPr>
          <p:cNvPicPr>
            <a:picLocks noChangeAspect="1"/>
          </p:cNvPicPr>
          <p:nvPr/>
        </p:nvPicPr>
        <p:blipFill>
          <a:blip r:embed="rId3"/>
          <a:stretch>
            <a:fillRect/>
          </a:stretch>
        </p:blipFill>
        <p:spPr>
          <a:xfrm>
            <a:off x="6784760" y="3173216"/>
            <a:ext cx="568056" cy="568056"/>
          </a:xfrm>
          <a:prstGeom prst="rect">
            <a:avLst/>
          </a:prstGeom>
        </p:spPr>
      </p:pic>
      <p:pic>
        <p:nvPicPr>
          <p:cNvPr id="9" name="Picture 8">
            <a:extLst>
              <a:ext uri="{FF2B5EF4-FFF2-40B4-BE49-F238E27FC236}">
                <a16:creationId xmlns:a16="http://schemas.microsoft.com/office/drawing/2014/main" id="{BD31CA7B-BA62-2598-7864-D0AA2460B02D}"/>
              </a:ext>
            </a:extLst>
          </p:cNvPr>
          <p:cNvPicPr>
            <a:picLocks noChangeAspect="1"/>
          </p:cNvPicPr>
          <p:nvPr/>
        </p:nvPicPr>
        <p:blipFill>
          <a:blip r:embed="rId3"/>
          <a:stretch>
            <a:fillRect/>
          </a:stretch>
        </p:blipFill>
        <p:spPr>
          <a:xfrm>
            <a:off x="4490519" y="4047476"/>
            <a:ext cx="568056" cy="568056"/>
          </a:xfrm>
          <a:prstGeom prst="rect">
            <a:avLst/>
          </a:prstGeom>
        </p:spPr>
      </p:pic>
      <p:pic>
        <p:nvPicPr>
          <p:cNvPr id="14" name="Picture 13">
            <a:extLst>
              <a:ext uri="{FF2B5EF4-FFF2-40B4-BE49-F238E27FC236}">
                <a16:creationId xmlns:a16="http://schemas.microsoft.com/office/drawing/2014/main" id="{D419B18D-60E9-1460-268A-D40CA5D8F8AB}"/>
              </a:ext>
            </a:extLst>
          </p:cNvPr>
          <p:cNvPicPr>
            <a:picLocks noChangeAspect="1"/>
          </p:cNvPicPr>
          <p:nvPr/>
        </p:nvPicPr>
        <p:blipFill>
          <a:blip r:embed="rId3"/>
          <a:stretch>
            <a:fillRect/>
          </a:stretch>
        </p:blipFill>
        <p:spPr>
          <a:xfrm>
            <a:off x="6752433" y="4631926"/>
            <a:ext cx="568056" cy="568056"/>
          </a:xfrm>
          <a:prstGeom prst="rect">
            <a:avLst/>
          </a:prstGeom>
        </p:spPr>
      </p:pic>
      <p:pic>
        <p:nvPicPr>
          <p:cNvPr id="15" name="Picture 14">
            <a:extLst>
              <a:ext uri="{FF2B5EF4-FFF2-40B4-BE49-F238E27FC236}">
                <a16:creationId xmlns:a16="http://schemas.microsoft.com/office/drawing/2014/main" id="{C0A91964-043E-D619-D4BD-2BB0DDB62C43}"/>
              </a:ext>
            </a:extLst>
          </p:cNvPr>
          <p:cNvPicPr>
            <a:picLocks noChangeAspect="1"/>
          </p:cNvPicPr>
          <p:nvPr/>
        </p:nvPicPr>
        <p:blipFill>
          <a:blip r:embed="rId3"/>
          <a:stretch>
            <a:fillRect/>
          </a:stretch>
        </p:blipFill>
        <p:spPr>
          <a:xfrm>
            <a:off x="5751100" y="5152316"/>
            <a:ext cx="568056" cy="568056"/>
          </a:xfrm>
          <a:prstGeom prst="rect">
            <a:avLst/>
          </a:prstGeom>
        </p:spPr>
      </p:pic>
      <p:sp>
        <p:nvSpPr>
          <p:cNvPr id="21" name="TextBox 20">
            <a:extLst>
              <a:ext uri="{FF2B5EF4-FFF2-40B4-BE49-F238E27FC236}">
                <a16:creationId xmlns:a16="http://schemas.microsoft.com/office/drawing/2014/main" id="{6AAD5BA6-23FA-D073-1639-C509BF0E82CB}"/>
              </a:ext>
            </a:extLst>
          </p:cNvPr>
          <p:cNvSpPr txBox="1"/>
          <p:nvPr/>
        </p:nvSpPr>
        <p:spPr>
          <a:xfrm>
            <a:off x="11461339" y="1050954"/>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accent4"/>
                </a:solidFill>
                <a:cs typeface="Calibri"/>
              </a:rPr>
              <a:t>DC</a:t>
            </a:r>
          </a:p>
        </p:txBody>
      </p:sp>
    </p:spTree>
    <p:extLst>
      <p:ext uri="{BB962C8B-B14F-4D97-AF65-F5344CB8AC3E}">
        <p14:creationId xmlns:p14="http://schemas.microsoft.com/office/powerpoint/2010/main" val="3008349999"/>
      </p:ext>
    </p:extLst>
  </p:cSld>
  <p:clrMapOvr>
    <a:masterClrMapping/>
  </p:clrMapOvr>
  <mc:AlternateContent xmlns:mc="http://schemas.openxmlformats.org/markup-compatibility/2006" xmlns:p14="http://schemas.microsoft.com/office/powerpoint/2010/main">
    <mc:Choice Requires="p14">
      <p:transition spd="slow" p14:dur="2000" advTm="30602"/>
    </mc:Choice>
    <mc:Fallback xmlns="">
      <p:transition spd="slow" advTm="3060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115">
            <a:extLst>
              <a:ext uri="{FF2B5EF4-FFF2-40B4-BE49-F238E27FC236}">
                <a16:creationId xmlns:a16="http://schemas.microsoft.com/office/drawing/2014/main" id="{ABF0F37A-D9A2-1305-1835-70C622483058}"/>
              </a:ext>
            </a:extLst>
          </p:cNvPr>
          <p:cNvPicPr>
            <a:picLocks noChangeAspect="1"/>
          </p:cNvPicPr>
          <p:nvPr/>
        </p:nvPicPr>
        <p:blipFill>
          <a:blip r:embed="rId3">
            <a:alphaModFix amt="50000"/>
          </a:blip>
          <a:stretch>
            <a:fillRect/>
          </a:stretch>
        </p:blipFill>
        <p:spPr>
          <a:xfrm>
            <a:off x="-2154" y="2362"/>
            <a:ext cx="12181768" cy="6847803"/>
          </a:xfrm>
          <a:prstGeom prst="rect">
            <a:avLst/>
          </a:prstGeom>
        </p:spPr>
      </p:pic>
      <p:sp>
        <p:nvSpPr>
          <p:cNvPr id="2" name="Title 1">
            <a:extLst>
              <a:ext uri="{FF2B5EF4-FFF2-40B4-BE49-F238E27FC236}">
                <a16:creationId xmlns:a16="http://schemas.microsoft.com/office/drawing/2014/main" id="{A300716D-FE58-AD00-D9F6-1E5DCE5671A7}"/>
              </a:ext>
            </a:extLst>
          </p:cNvPr>
          <p:cNvSpPr>
            <a:spLocks noGrp="1"/>
          </p:cNvSpPr>
          <p:nvPr>
            <p:ph type="title"/>
          </p:nvPr>
        </p:nvSpPr>
        <p:spPr>
          <a:solidFill>
            <a:schemeClr val="tx1">
              <a:alpha val="50000"/>
            </a:schemeClr>
          </a:solidFill>
        </p:spPr>
        <p:txBody>
          <a:bodyPr>
            <a:normAutofit/>
          </a:bodyPr>
          <a:lstStyle/>
          <a:p>
            <a:pPr lvl="0" algn="ctr"/>
            <a:r>
              <a:rPr lang="en-US" sz="8800">
                <a:solidFill>
                  <a:schemeClr val="bg1"/>
                </a:solidFill>
                <a:latin typeface="Impact"/>
              </a:rPr>
              <a:t>Thank you</a:t>
            </a:r>
          </a:p>
        </p:txBody>
      </p:sp>
      <p:sp>
        <p:nvSpPr>
          <p:cNvPr id="15" name="Slide Number Placeholder 3">
            <a:extLst>
              <a:ext uri="{FF2B5EF4-FFF2-40B4-BE49-F238E27FC236}">
                <a16:creationId xmlns:a16="http://schemas.microsoft.com/office/drawing/2014/main" id="{D3B89DDF-BE4E-4BC9-450B-C05BE950E77E}"/>
              </a:ext>
            </a:extLst>
          </p:cNvPr>
          <p:cNvSpPr>
            <a:spLocks noGrp="1"/>
          </p:cNvSpPr>
          <p:nvPr>
            <p:ph type="sldNum" sz="quarter" idx="4294967295"/>
          </p:nvPr>
        </p:nvSpPr>
        <p:spPr>
          <a:xfrm>
            <a:off x="9448800" y="642302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6" name="Diagram 5">
            <a:extLst>
              <a:ext uri="{FF2B5EF4-FFF2-40B4-BE49-F238E27FC236}">
                <a16:creationId xmlns:a16="http://schemas.microsoft.com/office/drawing/2014/main" id="{650228F3-0390-396A-1A22-0CE4EC738522}"/>
              </a:ext>
            </a:extLst>
          </p:cNvPr>
          <p:cNvGraphicFramePr/>
          <p:nvPr>
            <p:extLst>
              <p:ext uri="{D42A27DB-BD31-4B8C-83A1-F6EECF244321}">
                <p14:modId xmlns:p14="http://schemas.microsoft.com/office/powerpoint/2010/main" val="2100826650"/>
              </p:ext>
            </p:extLst>
          </p:nvPr>
        </p:nvGraphicFramePr>
        <p:xfrm>
          <a:off x="3828663" y="2030755"/>
          <a:ext cx="6190956" cy="46282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 name="Group 2">
            <a:extLst>
              <a:ext uri="{FF2B5EF4-FFF2-40B4-BE49-F238E27FC236}">
                <a16:creationId xmlns:a16="http://schemas.microsoft.com/office/drawing/2014/main" id="{1BD76201-0E6D-2F1E-0CE8-98C8D2B073E4}"/>
              </a:ext>
            </a:extLst>
          </p:cNvPr>
          <p:cNvGrpSpPr/>
          <p:nvPr/>
        </p:nvGrpSpPr>
        <p:grpSpPr>
          <a:xfrm>
            <a:off x="11175023" y="136525"/>
            <a:ext cx="890954" cy="890954"/>
            <a:chOff x="10108136" y="432901"/>
            <a:chExt cx="1185859" cy="1185859"/>
          </a:xfrm>
        </p:grpSpPr>
        <p:grpSp>
          <p:nvGrpSpPr>
            <p:cNvPr id="4" name="Group 3">
              <a:extLst>
                <a:ext uri="{FF2B5EF4-FFF2-40B4-BE49-F238E27FC236}">
                  <a16:creationId xmlns:a16="http://schemas.microsoft.com/office/drawing/2014/main" id="{61210B91-65F0-352B-81BE-B8E9A24E4FB6}"/>
                </a:ext>
              </a:extLst>
            </p:cNvPr>
            <p:cNvGrpSpPr/>
            <p:nvPr userDrawn="1"/>
          </p:nvGrpSpPr>
          <p:grpSpPr>
            <a:xfrm>
              <a:off x="10310714" y="588604"/>
              <a:ext cx="766153" cy="911170"/>
              <a:chOff x="-4498328" y="4976677"/>
              <a:chExt cx="766153" cy="911170"/>
            </a:xfrm>
          </p:grpSpPr>
          <p:grpSp>
            <p:nvGrpSpPr>
              <p:cNvPr id="8" name="Group 7">
                <a:extLst>
                  <a:ext uri="{FF2B5EF4-FFF2-40B4-BE49-F238E27FC236}">
                    <a16:creationId xmlns:a16="http://schemas.microsoft.com/office/drawing/2014/main" id="{98AD1149-932C-241B-B013-DCB8032A68D2}"/>
                  </a:ext>
                </a:extLst>
              </p:cNvPr>
              <p:cNvGrpSpPr/>
              <p:nvPr/>
            </p:nvGrpSpPr>
            <p:grpSpPr>
              <a:xfrm>
                <a:off x="-4262804" y="5098824"/>
                <a:ext cx="272160" cy="547758"/>
                <a:chOff x="-4447593" y="3697682"/>
                <a:chExt cx="641738" cy="3350042"/>
              </a:xfrm>
              <a:noFill/>
            </p:grpSpPr>
            <p:sp>
              <p:nvSpPr>
                <p:cNvPr id="11" name="Isosceles Triangle 10">
                  <a:extLst>
                    <a:ext uri="{FF2B5EF4-FFF2-40B4-BE49-F238E27FC236}">
                      <a16:creationId xmlns:a16="http://schemas.microsoft.com/office/drawing/2014/main" id="{ABCCD8A2-0A30-B740-CBF4-34E26B67E917}"/>
                    </a:ext>
                  </a:extLst>
                </p:cNvPr>
                <p:cNvSpPr/>
                <p:nvPr/>
              </p:nvSpPr>
              <p:spPr>
                <a:xfrm>
                  <a:off x="-4440338" y="3697682"/>
                  <a:ext cx="634483" cy="3244294"/>
                </a:xfrm>
                <a:prstGeom prs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lowchart: Process 11">
                  <a:extLst>
                    <a:ext uri="{FF2B5EF4-FFF2-40B4-BE49-F238E27FC236}">
                      <a16:creationId xmlns:a16="http://schemas.microsoft.com/office/drawing/2014/main" id="{8105843D-E125-F99E-D89F-304988A4F1F1}"/>
                    </a:ext>
                  </a:extLst>
                </p:cNvPr>
                <p:cNvSpPr/>
                <p:nvPr/>
              </p:nvSpPr>
              <p:spPr>
                <a:xfrm>
                  <a:off x="-4447593" y="6973080"/>
                  <a:ext cx="634482" cy="74644"/>
                </a:xfrm>
                <a:prstGeom prst="flowChartProcess">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ight Triangle 12">
                  <a:extLst>
                    <a:ext uri="{FF2B5EF4-FFF2-40B4-BE49-F238E27FC236}">
                      <a16:creationId xmlns:a16="http://schemas.microsoft.com/office/drawing/2014/main" id="{15B4E73A-28C5-A5F1-99C5-861FDA4ECD0E}"/>
                    </a:ext>
                  </a:extLst>
                </p:cNvPr>
                <p:cNvSpPr/>
                <p:nvPr/>
              </p:nvSpPr>
              <p:spPr>
                <a:xfrm>
                  <a:off x="-4447593" y="5467739"/>
                  <a:ext cx="335173"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ight Triangle 13">
                  <a:extLst>
                    <a:ext uri="{FF2B5EF4-FFF2-40B4-BE49-F238E27FC236}">
                      <a16:creationId xmlns:a16="http://schemas.microsoft.com/office/drawing/2014/main" id="{FC533235-32D7-41BE-65E4-3C484120671A}"/>
                    </a:ext>
                  </a:extLst>
                </p:cNvPr>
                <p:cNvSpPr/>
                <p:nvPr/>
              </p:nvSpPr>
              <p:spPr>
                <a:xfrm flipH="1">
                  <a:off x="-4141029" y="5467739"/>
                  <a:ext cx="335174" cy="1474237"/>
                </a:xfrm>
                <a:prstGeom prst="rtTriangle">
                  <a:avLst/>
                </a:prstGeom>
                <a:grpFill/>
                <a:ln>
                  <a:solidFill>
                    <a:srgbClr val="F0D0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TextBox 8">
                <a:extLst>
                  <a:ext uri="{FF2B5EF4-FFF2-40B4-BE49-F238E27FC236}">
                    <a16:creationId xmlns:a16="http://schemas.microsoft.com/office/drawing/2014/main" id="{39E82BCB-7378-4D27-3CA4-8D72B8DDEAE7}"/>
                  </a:ext>
                </a:extLst>
              </p:cNvPr>
              <p:cNvSpPr txBox="1"/>
              <p:nvPr/>
            </p:nvSpPr>
            <p:spPr>
              <a:xfrm>
                <a:off x="-4461139" y="4976677"/>
                <a:ext cx="728964" cy="430887"/>
              </a:xfrm>
              <a:prstGeom prst="rect">
                <a:avLst/>
              </a:prstGeom>
              <a:noFill/>
            </p:spPr>
            <p:txBody>
              <a:bodyPr wrap="square" rtlCol="0">
                <a:prstTxWarp prst="textArchUp">
                  <a:avLst/>
                </a:prstTxWarp>
                <a:spAutoFit/>
              </a:bodyPr>
              <a:lstStyle/>
              <a:p>
                <a:pPr algn="ctr"/>
                <a:r>
                  <a:rPr lang="en-US" sz="1100" b="1">
                    <a:solidFill>
                      <a:schemeClr val="bg1"/>
                    </a:solidFill>
                    <a:latin typeface="Roboto" panose="02000000000000000000" pitchFamily="2" charset="0"/>
                    <a:ea typeface="Roboto" panose="02000000000000000000" pitchFamily="2" charset="0"/>
                    <a:cs typeface="Roboto" panose="02000000000000000000" pitchFamily="2" charset="0"/>
                  </a:rPr>
                  <a:t>Georgia Tech </a:t>
                </a:r>
              </a:p>
            </p:txBody>
          </p:sp>
          <p:sp>
            <p:nvSpPr>
              <p:cNvPr id="10" name="TextBox 9">
                <a:extLst>
                  <a:ext uri="{FF2B5EF4-FFF2-40B4-BE49-F238E27FC236}">
                    <a16:creationId xmlns:a16="http://schemas.microsoft.com/office/drawing/2014/main" id="{6E21CAF6-8FF6-D199-95BC-D0E3DB854417}"/>
                  </a:ext>
                </a:extLst>
              </p:cNvPr>
              <p:cNvSpPr txBox="1"/>
              <p:nvPr/>
            </p:nvSpPr>
            <p:spPr>
              <a:xfrm>
                <a:off x="-4498328" y="5466120"/>
                <a:ext cx="755343" cy="421727"/>
              </a:xfrm>
              <a:prstGeom prst="rect">
                <a:avLst/>
              </a:prstGeom>
              <a:noFill/>
            </p:spPr>
            <p:txBody>
              <a:bodyPr wrap="square" rtlCol="0">
                <a:prstTxWarp prst="textArchDown">
                  <a:avLst>
                    <a:gd name="adj" fmla="val 19019125"/>
                  </a:avLst>
                </a:prstTxWarp>
                <a:spAutoFit/>
              </a:bodyPr>
              <a:lstStyle/>
              <a:p>
                <a:pPr algn="ctr"/>
                <a:r>
                  <a:rPr lang="en-US" sz="900" b="1">
                    <a:solidFill>
                      <a:schemeClr val="bg1"/>
                    </a:solidFill>
                    <a:latin typeface="Roboto" panose="02000000000000000000" pitchFamily="2" charset="0"/>
                    <a:ea typeface="Roboto" panose="02000000000000000000" pitchFamily="2" charset="0"/>
                    <a:cs typeface="Roboto" panose="02000000000000000000" pitchFamily="2" charset="0"/>
                  </a:rPr>
                  <a:t>Capstone</a:t>
                </a:r>
              </a:p>
            </p:txBody>
          </p:sp>
        </p:grpSp>
        <p:sp>
          <p:nvSpPr>
            <p:cNvPr id="5" name="Flowchart: Connector 4">
              <a:extLst>
                <a:ext uri="{FF2B5EF4-FFF2-40B4-BE49-F238E27FC236}">
                  <a16:creationId xmlns:a16="http://schemas.microsoft.com/office/drawing/2014/main" id="{F01036A0-C733-E5ED-7DBE-54A847F99127}"/>
                </a:ext>
              </a:extLst>
            </p:cNvPr>
            <p:cNvSpPr/>
            <p:nvPr userDrawn="1"/>
          </p:nvSpPr>
          <p:spPr>
            <a:xfrm>
              <a:off x="10108136" y="432901"/>
              <a:ext cx="1185859" cy="1185859"/>
            </a:xfrm>
            <a:prstGeom prst="flowChartConnector">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1" name="TextBox 6">
            <a:extLst>
              <a:ext uri="{FF2B5EF4-FFF2-40B4-BE49-F238E27FC236}">
                <a16:creationId xmlns:a16="http://schemas.microsoft.com/office/drawing/2014/main" id="{24A976F0-C6AD-FDA7-6526-12C339D57D60}"/>
              </a:ext>
            </a:extLst>
          </p:cNvPr>
          <p:cNvSpPr txBox="1"/>
          <p:nvPr/>
        </p:nvSpPr>
        <p:spPr>
          <a:xfrm>
            <a:off x="1334822" y="5394896"/>
            <a:ext cx="1711665" cy="338554"/>
          </a:xfrm>
          <a:prstGeom prst="rect">
            <a:avLst/>
          </a:prstGeom>
          <a:solidFill>
            <a:srgbClr val="252C25"/>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solidFill>
                  <a:schemeClr val="bg1"/>
                </a:solidFill>
              </a:rPr>
              <a:t>Follow the Rabbit</a:t>
            </a:r>
            <a:endParaRPr lang="en-US" sz="1600">
              <a:solidFill>
                <a:schemeClr val="bg1"/>
              </a:solidFill>
              <a:cs typeface="Calibri"/>
            </a:endParaRPr>
          </a:p>
        </p:txBody>
      </p:sp>
      <p:pic>
        <p:nvPicPr>
          <p:cNvPr id="122" name="Picture 121" descr="Neo (The Matrix) | VS Battles Wiki | Fandom">
            <a:extLst>
              <a:ext uri="{FF2B5EF4-FFF2-40B4-BE49-F238E27FC236}">
                <a16:creationId xmlns:a16="http://schemas.microsoft.com/office/drawing/2014/main" id="{EF4D5C11-1B67-2CDF-D8BC-061EE3B0A2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6422" y="3231492"/>
            <a:ext cx="1263266" cy="20933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78" name="TextBox 377">
            <a:extLst>
              <a:ext uri="{FF2B5EF4-FFF2-40B4-BE49-F238E27FC236}">
                <a16:creationId xmlns:a16="http://schemas.microsoft.com/office/drawing/2014/main" id="{61F7CBF6-992C-2AD5-A13F-9E876FAF9AC4}"/>
              </a:ext>
            </a:extLst>
          </p:cNvPr>
          <p:cNvSpPr txBox="1"/>
          <p:nvPr/>
        </p:nvSpPr>
        <p:spPr>
          <a:xfrm>
            <a:off x="11462950" y="1047958"/>
            <a:ext cx="5951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C000"/>
                </a:solidFill>
                <a:latin typeface="Calibri" panose="020F0502020204030204"/>
                <a:ea typeface="Calibri"/>
                <a:cs typeface="Calibri"/>
              </a:rPr>
              <a:t>DC</a:t>
            </a:r>
            <a:endParaRPr kumimoji="0" lang="en-US" sz="1800" b="0" i="0" u="none" strike="noStrike" kern="1200" cap="none" spc="0" normalizeH="0" baseline="0" noProof="0">
              <a:ln>
                <a:noFill/>
              </a:ln>
              <a:solidFill>
                <a:srgbClr val="FFC000">
                  <a:lumMod val="75000"/>
                </a:srgbClr>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1793254935"/>
      </p:ext>
    </p:extLst>
  </p:cSld>
  <p:clrMapOvr>
    <a:masterClrMapping/>
  </p:clrMapOvr>
  <mc:AlternateContent xmlns:mc="http://schemas.openxmlformats.org/markup-compatibility/2006">
    <mc:Choice xmlns:p14="http://schemas.microsoft.com/office/powerpoint/2010/main" Requires="p14">
      <p:transition spd="slow" p14:dur="2000" advTm="20425"/>
    </mc:Choice>
    <mc:Fallback>
      <p:transition spd="slow" advTm="2042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6233E-F1ED-7912-6473-C93E6C295582}"/>
              </a:ext>
            </a:extLst>
          </p:cNvPr>
          <p:cNvSpPr>
            <a:spLocks noGrp="1"/>
          </p:cNvSpPr>
          <p:nvPr>
            <p:ph type="title"/>
          </p:nvPr>
        </p:nvSpPr>
        <p:spPr/>
        <p:txBody>
          <a:bodyPr/>
          <a:lstStyle/>
          <a:p>
            <a:r>
              <a:rPr lang="en-US"/>
              <a:t>1.4 Initial Conversation 1/23/2023</a:t>
            </a:r>
          </a:p>
        </p:txBody>
      </p:sp>
      <p:sp>
        <p:nvSpPr>
          <p:cNvPr id="4" name="Slide Number Placeholder 3">
            <a:extLst>
              <a:ext uri="{FF2B5EF4-FFF2-40B4-BE49-F238E27FC236}">
                <a16:creationId xmlns:a16="http://schemas.microsoft.com/office/drawing/2014/main" id="{26312CE7-6B71-B156-4A19-0A7F33034469}"/>
              </a:ext>
            </a:extLst>
          </p:cNvPr>
          <p:cNvSpPr>
            <a:spLocks noGrp="1"/>
          </p:cNvSpPr>
          <p:nvPr>
            <p:ph type="sldNum" sz="quarter" idx="4294967295"/>
          </p:nvPr>
        </p:nvSpPr>
        <p:spPr>
          <a:xfrm>
            <a:off x="9448800" y="6356350"/>
            <a:ext cx="2743200" cy="365125"/>
          </a:xfrm>
        </p:spPr>
        <p:txBody>
          <a:bodyPr/>
          <a:lstStyle/>
          <a:p>
            <a:fld id="{330EA680-D336-4FF7-8B7A-9848BB0A1C32}" type="slidenum">
              <a:rPr lang="en-US" smtClean="0"/>
              <a:t>7</a:t>
            </a:fld>
            <a:endParaRPr lang="en-US"/>
          </a:p>
        </p:txBody>
      </p:sp>
      <p:pic>
        <p:nvPicPr>
          <p:cNvPr id="6" name="Picture 5">
            <a:extLst>
              <a:ext uri="{FF2B5EF4-FFF2-40B4-BE49-F238E27FC236}">
                <a16:creationId xmlns:a16="http://schemas.microsoft.com/office/drawing/2014/main" id="{F6F6AADA-B3BB-15CE-9010-CD50C783C0E9}"/>
              </a:ext>
            </a:extLst>
          </p:cNvPr>
          <p:cNvPicPr>
            <a:picLocks noChangeAspect="1"/>
          </p:cNvPicPr>
          <p:nvPr/>
        </p:nvPicPr>
        <p:blipFill>
          <a:blip r:embed="rId3"/>
          <a:stretch>
            <a:fillRect/>
          </a:stretch>
        </p:blipFill>
        <p:spPr>
          <a:xfrm>
            <a:off x="1816101" y="1825625"/>
            <a:ext cx="1441450" cy="1441450"/>
          </a:xfrm>
          <a:prstGeom prst="rect">
            <a:avLst/>
          </a:prstGeom>
        </p:spPr>
      </p:pic>
      <p:sp>
        <p:nvSpPr>
          <p:cNvPr id="8" name="TextBox 7">
            <a:extLst>
              <a:ext uri="{FF2B5EF4-FFF2-40B4-BE49-F238E27FC236}">
                <a16:creationId xmlns:a16="http://schemas.microsoft.com/office/drawing/2014/main" id="{6C958A9E-2EFE-90BD-5C21-3ADBC7A3E396}"/>
              </a:ext>
            </a:extLst>
          </p:cNvPr>
          <p:cNvSpPr txBox="1"/>
          <p:nvPr/>
        </p:nvSpPr>
        <p:spPr>
          <a:xfrm>
            <a:off x="3895725" y="2077819"/>
            <a:ext cx="7686675" cy="1015663"/>
          </a:xfrm>
          <a:prstGeom prst="rect">
            <a:avLst/>
          </a:prstGeom>
          <a:noFill/>
        </p:spPr>
        <p:txBody>
          <a:bodyPr wrap="square">
            <a:spAutoFit/>
          </a:bodyPr>
          <a:lstStyle/>
          <a:p>
            <a:r>
              <a:rPr lang="en-US" sz="2000">
                <a:solidFill>
                  <a:schemeClr val="bg1"/>
                </a:solidFill>
              </a:rPr>
              <a:t>How do we provide assurance that the emerging technologies can be incorporated onto legacy platforms, and how do we know they will scale effectively?</a:t>
            </a:r>
            <a:endParaRPr lang="en-US" sz="2000">
              <a:solidFill>
                <a:schemeClr val="bg1"/>
              </a:solidFill>
              <a:cs typeface="Calibri"/>
            </a:endParaRPr>
          </a:p>
        </p:txBody>
      </p:sp>
      <p:sp>
        <p:nvSpPr>
          <p:cNvPr id="10" name="TextBox 9">
            <a:extLst>
              <a:ext uri="{FF2B5EF4-FFF2-40B4-BE49-F238E27FC236}">
                <a16:creationId xmlns:a16="http://schemas.microsoft.com/office/drawing/2014/main" id="{23AE77E0-A747-31D6-3D0A-6A77F9BE9236}"/>
              </a:ext>
            </a:extLst>
          </p:cNvPr>
          <p:cNvSpPr txBox="1"/>
          <p:nvPr/>
        </p:nvSpPr>
        <p:spPr>
          <a:xfrm>
            <a:off x="4547047" y="3653893"/>
            <a:ext cx="4940390" cy="707886"/>
          </a:xfrm>
          <a:prstGeom prst="rect">
            <a:avLst/>
          </a:prstGeom>
          <a:noFill/>
        </p:spPr>
        <p:txBody>
          <a:bodyPr wrap="square" lIns="91440" tIns="45720" rIns="91440" bIns="45720" anchor="t">
            <a:spAutoFit/>
          </a:bodyPr>
          <a:lstStyle/>
          <a:p>
            <a:r>
              <a:rPr lang="en-US" sz="2000">
                <a:solidFill>
                  <a:schemeClr val="bg1"/>
                </a:solidFill>
                <a:cs typeface="Calibri"/>
              </a:rPr>
              <a:t>Clarified Scope of Project between Framework Design and Software Design</a:t>
            </a:r>
          </a:p>
        </p:txBody>
      </p:sp>
      <p:pic>
        <p:nvPicPr>
          <p:cNvPr id="12" name="Picture 11">
            <a:extLst>
              <a:ext uri="{FF2B5EF4-FFF2-40B4-BE49-F238E27FC236}">
                <a16:creationId xmlns:a16="http://schemas.microsoft.com/office/drawing/2014/main" id="{7AD3822A-BDD1-AE60-33E5-D45073BF00B8}"/>
              </a:ext>
            </a:extLst>
          </p:cNvPr>
          <p:cNvPicPr>
            <a:picLocks noChangeAspect="1"/>
          </p:cNvPicPr>
          <p:nvPr/>
        </p:nvPicPr>
        <p:blipFill>
          <a:blip r:embed="rId4"/>
          <a:stretch>
            <a:fillRect/>
          </a:stretch>
        </p:blipFill>
        <p:spPr>
          <a:xfrm>
            <a:off x="8805768" y="3111756"/>
            <a:ext cx="1691587" cy="1691587"/>
          </a:xfrm>
          <a:prstGeom prst="rect">
            <a:avLst/>
          </a:prstGeom>
        </p:spPr>
      </p:pic>
      <p:sp>
        <p:nvSpPr>
          <p:cNvPr id="14" name="TextBox 13">
            <a:extLst>
              <a:ext uri="{FF2B5EF4-FFF2-40B4-BE49-F238E27FC236}">
                <a16:creationId xmlns:a16="http://schemas.microsoft.com/office/drawing/2014/main" id="{D6F7CEB8-9DC7-DF9A-B973-87B3A4ECB69D}"/>
              </a:ext>
            </a:extLst>
          </p:cNvPr>
          <p:cNvSpPr txBox="1"/>
          <p:nvPr/>
        </p:nvSpPr>
        <p:spPr>
          <a:xfrm>
            <a:off x="3159484" y="5164778"/>
            <a:ext cx="5455141" cy="707886"/>
          </a:xfrm>
          <a:prstGeom prst="rect">
            <a:avLst/>
          </a:prstGeom>
          <a:noFill/>
        </p:spPr>
        <p:txBody>
          <a:bodyPr wrap="square" lIns="91440" tIns="45720" rIns="91440" bIns="45720" anchor="t">
            <a:spAutoFit/>
          </a:bodyPr>
          <a:lstStyle>
            <a:defPPr>
              <a:defRPr lang="en-US"/>
            </a:defPPr>
            <a:lvl1pPr>
              <a:defRPr>
                <a:solidFill>
                  <a:schemeClr val="bg1"/>
                </a:solidFill>
                <a:cs typeface="Calibri"/>
              </a:defRPr>
            </a:lvl1pPr>
          </a:lstStyle>
          <a:p>
            <a:r>
              <a:rPr lang="en-US" sz="2000"/>
              <a:t>Diagrams and relationships may have been traced by hand, which is inefficient and prone to error</a:t>
            </a:r>
          </a:p>
        </p:txBody>
      </p:sp>
      <p:pic>
        <p:nvPicPr>
          <p:cNvPr id="16" name="Picture 15">
            <a:extLst>
              <a:ext uri="{FF2B5EF4-FFF2-40B4-BE49-F238E27FC236}">
                <a16:creationId xmlns:a16="http://schemas.microsoft.com/office/drawing/2014/main" id="{253947A2-BDC9-1954-97F9-8DA312CBE32D}"/>
              </a:ext>
            </a:extLst>
          </p:cNvPr>
          <p:cNvPicPr>
            <a:picLocks noChangeAspect="1"/>
          </p:cNvPicPr>
          <p:nvPr/>
        </p:nvPicPr>
        <p:blipFill>
          <a:blip r:embed="rId5"/>
          <a:stretch>
            <a:fillRect/>
          </a:stretch>
        </p:blipFill>
        <p:spPr>
          <a:xfrm>
            <a:off x="1739901" y="4809916"/>
            <a:ext cx="1412876" cy="1412876"/>
          </a:xfrm>
          <a:prstGeom prst="rect">
            <a:avLst/>
          </a:prstGeom>
        </p:spPr>
      </p:pic>
      <p:sp>
        <p:nvSpPr>
          <p:cNvPr id="5" name="TextBox 4">
            <a:extLst>
              <a:ext uri="{FF2B5EF4-FFF2-40B4-BE49-F238E27FC236}">
                <a16:creationId xmlns:a16="http://schemas.microsoft.com/office/drawing/2014/main" id="{4BEA8313-7A5E-D838-8514-C69B044C6F3E}"/>
              </a:ext>
            </a:extLst>
          </p:cNvPr>
          <p:cNvSpPr txBox="1"/>
          <p:nvPr/>
        </p:nvSpPr>
        <p:spPr>
          <a:xfrm>
            <a:off x="11353800" y="1050954"/>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accent4"/>
                </a:solidFill>
                <a:cs typeface="Calibri"/>
              </a:rPr>
              <a:t>DC</a:t>
            </a:r>
          </a:p>
        </p:txBody>
      </p:sp>
    </p:spTree>
    <p:extLst>
      <p:ext uri="{BB962C8B-B14F-4D97-AF65-F5344CB8AC3E}">
        <p14:creationId xmlns:p14="http://schemas.microsoft.com/office/powerpoint/2010/main" val="2458025503"/>
      </p:ext>
    </p:extLst>
  </p:cSld>
  <p:clrMapOvr>
    <a:masterClrMapping/>
  </p:clrMapOvr>
  <mc:AlternateContent xmlns:mc="http://schemas.openxmlformats.org/markup-compatibility/2006" xmlns:p14="http://schemas.microsoft.com/office/powerpoint/2010/main">
    <mc:Choice Requires="p14">
      <p:transition spd="slow" p14:dur="2000" advTm="87020"/>
    </mc:Choice>
    <mc:Fallback xmlns="">
      <p:transition spd="slow" advTm="8702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Connector: Elbow 22">
            <a:extLst>
              <a:ext uri="{FF2B5EF4-FFF2-40B4-BE49-F238E27FC236}">
                <a16:creationId xmlns:a16="http://schemas.microsoft.com/office/drawing/2014/main" id="{79A1AE81-15B2-B6C8-1BB5-45791C352545}"/>
              </a:ext>
            </a:extLst>
          </p:cNvPr>
          <p:cNvCxnSpPr>
            <a:cxnSpLocks/>
            <a:endCxn id="13" idx="2"/>
          </p:cNvCxnSpPr>
          <p:nvPr/>
        </p:nvCxnSpPr>
        <p:spPr>
          <a:xfrm rot="10800000" flipV="1">
            <a:off x="4464828" y="4600190"/>
            <a:ext cx="4522883" cy="628788"/>
          </a:xfrm>
          <a:prstGeom prst="bentConnector4">
            <a:avLst>
              <a:gd name="adj1" fmla="val -746"/>
              <a:gd name="adj2" fmla="val 189375"/>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Arrow: Notched Right 16">
            <a:extLst>
              <a:ext uri="{FF2B5EF4-FFF2-40B4-BE49-F238E27FC236}">
                <a16:creationId xmlns:a16="http://schemas.microsoft.com/office/drawing/2014/main" id="{0235632E-C6C8-6345-552B-D520BD3C69D6}"/>
              </a:ext>
            </a:extLst>
          </p:cNvPr>
          <p:cNvSpPr/>
          <p:nvPr/>
        </p:nvSpPr>
        <p:spPr>
          <a:xfrm>
            <a:off x="352424" y="3231520"/>
            <a:ext cx="11487153" cy="1589649"/>
          </a:xfrm>
          <a:prstGeom prst="notchedRightArrow">
            <a:avLst/>
          </a:prstGeom>
          <a:solidFill>
            <a:schemeClr val="accent4">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9EBABD-782B-249D-9C3B-F89DAF86D1F3}"/>
              </a:ext>
            </a:extLst>
          </p:cNvPr>
          <p:cNvSpPr>
            <a:spLocks noGrp="1"/>
          </p:cNvSpPr>
          <p:nvPr>
            <p:ph type="title"/>
          </p:nvPr>
        </p:nvSpPr>
        <p:spPr/>
        <p:txBody>
          <a:bodyPr/>
          <a:lstStyle/>
          <a:p>
            <a:r>
              <a:rPr lang="en-US">
                <a:latin typeface="Impact"/>
              </a:rPr>
              <a:t>1.5 DoD Mission Engineering Process</a:t>
            </a:r>
            <a:endParaRPr lang="en-US"/>
          </a:p>
        </p:txBody>
      </p:sp>
      <p:sp>
        <p:nvSpPr>
          <p:cNvPr id="3" name="Slide Number Placeholder 2">
            <a:extLst>
              <a:ext uri="{FF2B5EF4-FFF2-40B4-BE49-F238E27FC236}">
                <a16:creationId xmlns:a16="http://schemas.microsoft.com/office/drawing/2014/main" id="{EA142410-0085-9B53-69BB-633A7B4C10BF}"/>
              </a:ext>
            </a:extLst>
          </p:cNvPr>
          <p:cNvSpPr>
            <a:spLocks noGrp="1"/>
          </p:cNvSpPr>
          <p:nvPr>
            <p:ph type="sldNum" sz="quarter" idx="12"/>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594134DC-E385-EE23-7584-94F5A778C1DF}"/>
              </a:ext>
            </a:extLst>
          </p:cNvPr>
          <p:cNvSpPr/>
          <p:nvPr/>
        </p:nvSpPr>
        <p:spPr>
          <a:xfrm>
            <a:off x="792128" y="2782019"/>
            <a:ext cx="1332026" cy="2446959"/>
          </a:xfrm>
          <a:prstGeom prst="roundRect">
            <a:avLst/>
          </a:prstGeom>
          <a:solidFill>
            <a:srgbClr val="252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50974FF4-0B49-2D52-F0C8-A4E0E5E207D1}"/>
              </a:ext>
            </a:extLst>
          </p:cNvPr>
          <p:cNvSpPr/>
          <p:nvPr/>
        </p:nvSpPr>
        <p:spPr>
          <a:xfrm>
            <a:off x="2294584" y="2782019"/>
            <a:ext cx="1332026" cy="2446959"/>
          </a:xfrm>
          <a:prstGeom prst="roundRect">
            <a:avLst/>
          </a:prstGeom>
          <a:solidFill>
            <a:srgbClr val="252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B9899D8A-82BC-9DC1-6507-853D317233F1}"/>
              </a:ext>
            </a:extLst>
          </p:cNvPr>
          <p:cNvSpPr/>
          <p:nvPr/>
        </p:nvSpPr>
        <p:spPr>
          <a:xfrm>
            <a:off x="3798814" y="2782019"/>
            <a:ext cx="1332026" cy="2446959"/>
          </a:xfrm>
          <a:prstGeom prst="roundRect">
            <a:avLst/>
          </a:prstGeom>
          <a:solidFill>
            <a:srgbClr val="252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F667B802-CBAB-04E1-C7F2-9D08F2A74762}"/>
              </a:ext>
            </a:extLst>
          </p:cNvPr>
          <p:cNvSpPr/>
          <p:nvPr/>
        </p:nvSpPr>
        <p:spPr>
          <a:xfrm>
            <a:off x="5303043" y="2782019"/>
            <a:ext cx="2852701" cy="2446959"/>
          </a:xfrm>
          <a:prstGeom prst="roundRect">
            <a:avLst/>
          </a:prstGeom>
          <a:solidFill>
            <a:srgbClr val="252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E3CA6BE9-53E0-B0EA-1457-23A67883CF06}"/>
              </a:ext>
            </a:extLst>
          </p:cNvPr>
          <p:cNvSpPr/>
          <p:nvPr/>
        </p:nvSpPr>
        <p:spPr>
          <a:xfrm>
            <a:off x="8345595" y="2782019"/>
            <a:ext cx="1332026" cy="2446959"/>
          </a:xfrm>
          <a:prstGeom prst="roundRect">
            <a:avLst/>
          </a:prstGeom>
          <a:solidFill>
            <a:srgbClr val="252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AA1E34D1-0FC8-3D7B-296C-51E99255C330}"/>
              </a:ext>
            </a:extLst>
          </p:cNvPr>
          <p:cNvSpPr/>
          <p:nvPr/>
        </p:nvSpPr>
        <p:spPr>
          <a:xfrm>
            <a:off x="9849825" y="2782019"/>
            <a:ext cx="1332026" cy="2446959"/>
          </a:xfrm>
          <a:prstGeom prst="roundRect">
            <a:avLst/>
          </a:prstGeom>
          <a:solidFill>
            <a:srgbClr val="252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D656F9AF-F75E-117B-7FC4-8D5685C3D3BE}"/>
              </a:ext>
            </a:extLst>
          </p:cNvPr>
          <p:cNvSpPr/>
          <p:nvPr/>
        </p:nvSpPr>
        <p:spPr>
          <a:xfrm>
            <a:off x="922062" y="4778147"/>
            <a:ext cx="2598664" cy="324939"/>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Timeframe of Interest</a:t>
            </a:r>
          </a:p>
        </p:txBody>
      </p:sp>
      <p:sp>
        <p:nvSpPr>
          <p:cNvPr id="19" name="Arrow: Chevron 18">
            <a:extLst>
              <a:ext uri="{FF2B5EF4-FFF2-40B4-BE49-F238E27FC236}">
                <a16:creationId xmlns:a16="http://schemas.microsoft.com/office/drawing/2014/main" id="{F3D3660B-0B40-DFD5-6CF1-8FCDECA2CFCF}"/>
              </a:ext>
            </a:extLst>
          </p:cNvPr>
          <p:cNvSpPr/>
          <p:nvPr/>
        </p:nvSpPr>
        <p:spPr>
          <a:xfrm>
            <a:off x="352423" y="1834910"/>
            <a:ext cx="6254703" cy="607597"/>
          </a:xfrm>
          <a:prstGeom prst="chevron">
            <a:avLst/>
          </a:prstGeom>
          <a:solidFill>
            <a:srgbClr val="433C38"/>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ME Analysis Planning – Alignment crucial</a:t>
            </a:r>
          </a:p>
        </p:txBody>
      </p:sp>
      <p:sp>
        <p:nvSpPr>
          <p:cNvPr id="20" name="Arrow: Chevron 19">
            <a:extLst>
              <a:ext uri="{FF2B5EF4-FFF2-40B4-BE49-F238E27FC236}">
                <a16:creationId xmlns:a16="http://schemas.microsoft.com/office/drawing/2014/main" id="{8839987E-FDCF-8025-918A-D729150BEFA6}"/>
              </a:ext>
            </a:extLst>
          </p:cNvPr>
          <p:cNvSpPr/>
          <p:nvPr/>
        </p:nvSpPr>
        <p:spPr>
          <a:xfrm>
            <a:off x="6518302" y="1834910"/>
            <a:ext cx="2932843" cy="607597"/>
          </a:xfrm>
          <a:prstGeom prst="chevron">
            <a:avLst/>
          </a:prstGeom>
          <a:solidFill>
            <a:srgbClr val="433C38"/>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ME Analysis Execution</a:t>
            </a:r>
          </a:p>
        </p:txBody>
      </p:sp>
      <p:sp>
        <p:nvSpPr>
          <p:cNvPr id="21" name="Arrow: Chevron 20">
            <a:extLst>
              <a:ext uri="{FF2B5EF4-FFF2-40B4-BE49-F238E27FC236}">
                <a16:creationId xmlns:a16="http://schemas.microsoft.com/office/drawing/2014/main" id="{3B14F56A-49B4-974D-60A8-A682355D36B9}"/>
              </a:ext>
            </a:extLst>
          </p:cNvPr>
          <p:cNvSpPr/>
          <p:nvPr/>
        </p:nvSpPr>
        <p:spPr>
          <a:xfrm>
            <a:off x="9369530" y="1834910"/>
            <a:ext cx="2470047" cy="607597"/>
          </a:xfrm>
          <a:prstGeom prst="chevron">
            <a:avLst/>
          </a:prstGeom>
          <a:solidFill>
            <a:srgbClr val="433C38"/>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Report &amp; GRA Documentation</a:t>
            </a:r>
          </a:p>
        </p:txBody>
      </p:sp>
      <p:sp>
        <p:nvSpPr>
          <p:cNvPr id="32" name="TextBox 31">
            <a:extLst>
              <a:ext uri="{FF2B5EF4-FFF2-40B4-BE49-F238E27FC236}">
                <a16:creationId xmlns:a16="http://schemas.microsoft.com/office/drawing/2014/main" id="{527EFD1B-94F0-1BB5-B877-1B4D2E28DD8F}"/>
              </a:ext>
            </a:extLst>
          </p:cNvPr>
          <p:cNvSpPr txBox="1"/>
          <p:nvPr/>
        </p:nvSpPr>
        <p:spPr>
          <a:xfrm>
            <a:off x="762743" y="2812919"/>
            <a:ext cx="1436915" cy="52322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7E6E6"/>
                </a:solidFill>
                <a:effectLst/>
                <a:uLnTx/>
                <a:uFillTx/>
                <a:latin typeface="Calibri" panose="020F0502020204030204"/>
                <a:ea typeface="+mn-ea"/>
                <a:cs typeface="+mn-cs"/>
              </a:rPr>
              <a:t>Problem Statement</a:t>
            </a:r>
          </a:p>
        </p:txBody>
      </p:sp>
      <p:sp>
        <p:nvSpPr>
          <p:cNvPr id="33" name="TextBox 32">
            <a:extLst>
              <a:ext uri="{FF2B5EF4-FFF2-40B4-BE49-F238E27FC236}">
                <a16:creationId xmlns:a16="http://schemas.microsoft.com/office/drawing/2014/main" id="{3957D60A-3FF7-45D6-842E-0F42ABCC4E99}"/>
              </a:ext>
            </a:extLst>
          </p:cNvPr>
          <p:cNvSpPr txBox="1"/>
          <p:nvPr/>
        </p:nvSpPr>
        <p:spPr>
          <a:xfrm>
            <a:off x="2242139" y="2812919"/>
            <a:ext cx="1436915" cy="52322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7E6E6"/>
                </a:solidFill>
                <a:effectLst/>
                <a:uLnTx/>
                <a:uFillTx/>
                <a:latin typeface="Calibri" panose="020F0502020204030204"/>
                <a:ea typeface="+mn-ea"/>
                <a:cs typeface="+mn-cs"/>
              </a:rPr>
              <a:t>Mission Characterization</a:t>
            </a:r>
          </a:p>
        </p:txBody>
      </p:sp>
      <p:sp>
        <p:nvSpPr>
          <p:cNvPr id="34" name="TextBox 33">
            <a:extLst>
              <a:ext uri="{FF2B5EF4-FFF2-40B4-BE49-F238E27FC236}">
                <a16:creationId xmlns:a16="http://schemas.microsoft.com/office/drawing/2014/main" id="{45A37EEC-8E46-CF9A-A2F7-D7E5EBDAFCD3}"/>
              </a:ext>
            </a:extLst>
          </p:cNvPr>
          <p:cNvSpPr txBox="1"/>
          <p:nvPr/>
        </p:nvSpPr>
        <p:spPr>
          <a:xfrm>
            <a:off x="3752132" y="2901852"/>
            <a:ext cx="1436915"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7E6E6"/>
                </a:solidFill>
                <a:effectLst/>
                <a:uLnTx/>
                <a:uFillTx/>
                <a:latin typeface="Calibri" panose="020F0502020204030204"/>
                <a:ea typeface="+mn-ea"/>
                <a:cs typeface="+mn-cs"/>
              </a:rPr>
              <a:t>Mission Metrics</a:t>
            </a:r>
          </a:p>
        </p:txBody>
      </p:sp>
      <p:sp>
        <p:nvSpPr>
          <p:cNvPr id="35" name="TextBox 34">
            <a:extLst>
              <a:ext uri="{FF2B5EF4-FFF2-40B4-BE49-F238E27FC236}">
                <a16:creationId xmlns:a16="http://schemas.microsoft.com/office/drawing/2014/main" id="{114CFC34-E514-CA92-C4D4-F51571A400C7}"/>
              </a:ext>
            </a:extLst>
          </p:cNvPr>
          <p:cNvSpPr txBox="1"/>
          <p:nvPr/>
        </p:nvSpPr>
        <p:spPr>
          <a:xfrm>
            <a:off x="5690496" y="2800154"/>
            <a:ext cx="2146966" cy="52322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7E6E6"/>
                </a:solidFill>
                <a:effectLst/>
                <a:uLnTx/>
                <a:uFillTx/>
                <a:latin typeface="Calibri" panose="020F0502020204030204"/>
                <a:ea typeface="+mn-ea"/>
                <a:cs typeface="+mn-cs"/>
              </a:rPr>
              <a:t>Design of Analysis</a:t>
            </a:r>
            <a:br>
              <a:rPr kumimoji="0" lang="en-US" sz="1400" b="1" i="0" u="none" strike="noStrike" kern="1200" cap="none" spc="0" normalizeH="0" baseline="0" noProof="0">
                <a:ln>
                  <a:noFill/>
                </a:ln>
                <a:solidFill>
                  <a:srgbClr val="E7E6E6"/>
                </a:solidFill>
                <a:effectLst/>
                <a:uLnTx/>
                <a:uFillTx/>
                <a:latin typeface="Calibri" panose="020F0502020204030204"/>
                <a:ea typeface="+mn-ea"/>
                <a:cs typeface="+mn-cs"/>
              </a:rPr>
            </a:br>
            <a:r>
              <a:rPr kumimoji="0" lang="en-US" sz="1400" b="1" i="0" u="none" strike="noStrike" kern="1200" cap="none" spc="0" normalizeH="0" baseline="0" noProof="0">
                <a:ln>
                  <a:noFill/>
                </a:ln>
                <a:solidFill>
                  <a:srgbClr val="E7E6E6"/>
                </a:solidFill>
                <a:effectLst/>
                <a:uLnTx/>
                <a:uFillTx/>
                <a:latin typeface="Calibri" panose="020F0502020204030204"/>
                <a:ea typeface="+mn-ea"/>
                <a:cs typeface="+mn-cs"/>
              </a:rPr>
              <a:t>Define MTs / METs</a:t>
            </a:r>
          </a:p>
        </p:txBody>
      </p:sp>
      <p:sp>
        <p:nvSpPr>
          <p:cNvPr id="36" name="TextBox 35">
            <a:extLst>
              <a:ext uri="{FF2B5EF4-FFF2-40B4-BE49-F238E27FC236}">
                <a16:creationId xmlns:a16="http://schemas.microsoft.com/office/drawing/2014/main" id="{82BF2E48-FF50-59E1-3815-E3EA80E54423}"/>
              </a:ext>
            </a:extLst>
          </p:cNvPr>
          <p:cNvSpPr txBox="1"/>
          <p:nvPr/>
        </p:nvSpPr>
        <p:spPr>
          <a:xfrm>
            <a:off x="8321693" y="2812919"/>
            <a:ext cx="1436915" cy="52322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7E6E6"/>
                </a:solidFill>
                <a:effectLst/>
                <a:uLnTx/>
                <a:uFillTx/>
                <a:latin typeface="Calibri" panose="020F0502020204030204"/>
                <a:ea typeface="+mn-ea"/>
                <a:cs typeface="+mn-cs"/>
              </a:rPr>
              <a:t>Perform Analysis / Run Models</a:t>
            </a:r>
          </a:p>
        </p:txBody>
      </p:sp>
      <p:sp>
        <p:nvSpPr>
          <p:cNvPr id="37" name="TextBox 36">
            <a:extLst>
              <a:ext uri="{FF2B5EF4-FFF2-40B4-BE49-F238E27FC236}">
                <a16:creationId xmlns:a16="http://schemas.microsoft.com/office/drawing/2014/main" id="{446A40B7-D947-2A4E-53B4-073E1737024B}"/>
              </a:ext>
            </a:extLst>
          </p:cNvPr>
          <p:cNvSpPr txBox="1"/>
          <p:nvPr/>
        </p:nvSpPr>
        <p:spPr>
          <a:xfrm>
            <a:off x="9797380" y="2812919"/>
            <a:ext cx="1436915" cy="52322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7E6E6"/>
                </a:solidFill>
                <a:effectLst/>
                <a:uLnTx/>
                <a:uFillTx/>
                <a:latin typeface="Calibri" panose="020F0502020204030204"/>
                <a:ea typeface="+mn-ea"/>
                <a:cs typeface="+mn-cs"/>
              </a:rPr>
              <a:t>Document Study Conclusions</a:t>
            </a:r>
          </a:p>
        </p:txBody>
      </p:sp>
      <p:sp>
        <p:nvSpPr>
          <p:cNvPr id="38" name="TextBox 37">
            <a:extLst>
              <a:ext uri="{FF2B5EF4-FFF2-40B4-BE49-F238E27FC236}">
                <a16:creationId xmlns:a16="http://schemas.microsoft.com/office/drawing/2014/main" id="{DE9AD555-E195-2128-0D09-0FB01DF73E6F}"/>
              </a:ext>
            </a:extLst>
          </p:cNvPr>
          <p:cNvSpPr txBox="1"/>
          <p:nvPr/>
        </p:nvSpPr>
        <p:spPr>
          <a:xfrm>
            <a:off x="889827" y="3310954"/>
            <a:ext cx="1144645" cy="938719"/>
          </a:xfrm>
          <a:prstGeom prst="rect">
            <a:avLst/>
          </a:prstGeom>
          <a:noFill/>
          <a:ln>
            <a:noFill/>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Questions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Suspected Gaps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Technologies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Concepts</a:t>
            </a:r>
          </a:p>
        </p:txBody>
      </p:sp>
      <p:sp>
        <p:nvSpPr>
          <p:cNvPr id="39" name="TextBox 38">
            <a:extLst>
              <a:ext uri="{FF2B5EF4-FFF2-40B4-BE49-F238E27FC236}">
                <a16:creationId xmlns:a16="http://schemas.microsoft.com/office/drawing/2014/main" id="{90D41AE1-6E39-FC0D-9A85-1F3804AE84B6}"/>
              </a:ext>
            </a:extLst>
          </p:cNvPr>
          <p:cNvSpPr txBox="1"/>
          <p:nvPr/>
        </p:nvSpPr>
        <p:spPr>
          <a:xfrm>
            <a:off x="2388273" y="3310954"/>
            <a:ext cx="1144645" cy="1277273"/>
          </a:xfrm>
          <a:prstGeom prst="rect">
            <a:avLst/>
          </a:prstGeom>
          <a:noFill/>
          <a:ln>
            <a:noFill/>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Scenarios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Vignettes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ROE/CONOPS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Assumptions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Threat Laydown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and capability</a:t>
            </a:r>
          </a:p>
        </p:txBody>
      </p:sp>
      <p:sp>
        <p:nvSpPr>
          <p:cNvPr id="40" name="TextBox 39">
            <a:extLst>
              <a:ext uri="{FF2B5EF4-FFF2-40B4-BE49-F238E27FC236}">
                <a16:creationId xmlns:a16="http://schemas.microsoft.com/office/drawing/2014/main" id="{A1CEA850-5CB9-497E-A7BC-B6A001AABDCF}"/>
              </a:ext>
            </a:extLst>
          </p:cNvPr>
          <p:cNvSpPr txBox="1"/>
          <p:nvPr/>
        </p:nvSpPr>
        <p:spPr>
          <a:xfrm>
            <a:off x="3845003" y="3310954"/>
            <a:ext cx="1220467" cy="1785104"/>
          </a:xfrm>
          <a:prstGeom prst="rect">
            <a:avLst/>
          </a:prstGeom>
          <a:noFill/>
          <a:ln>
            <a:noFill/>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MOS &amp; MOEs – Success and Effectiveness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Quantifiable and relevant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Link MOEs: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To-down &amp; bottom-up</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Iterative Decomposition</a:t>
            </a:r>
          </a:p>
        </p:txBody>
      </p:sp>
      <p:sp>
        <p:nvSpPr>
          <p:cNvPr id="41" name="TextBox 40">
            <a:extLst>
              <a:ext uri="{FF2B5EF4-FFF2-40B4-BE49-F238E27FC236}">
                <a16:creationId xmlns:a16="http://schemas.microsoft.com/office/drawing/2014/main" id="{00757571-386A-6CFF-1DEC-CE4181697667}"/>
              </a:ext>
            </a:extLst>
          </p:cNvPr>
          <p:cNvSpPr txBox="1"/>
          <p:nvPr/>
        </p:nvSpPr>
        <p:spPr>
          <a:xfrm>
            <a:off x="8450183" y="3310954"/>
            <a:ext cx="1144645" cy="161582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Mission Efficacy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Sensitivity Analyses (if required)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Monte Carlo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Parametrization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Cost Trades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Confidence Level</a:t>
            </a:r>
          </a:p>
        </p:txBody>
      </p:sp>
      <p:sp>
        <p:nvSpPr>
          <p:cNvPr id="42" name="TextBox 41">
            <a:extLst>
              <a:ext uri="{FF2B5EF4-FFF2-40B4-BE49-F238E27FC236}">
                <a16:creationId xmlns:a16="http://schemas.microsoft.com/office/drawing/2014/main" id="{31FA047E-27F0-BA6C-C586-0C2110A923DB}"/>
              </a:ext>
            </a:extLst>
          </p:cNvPr>
          <p:cNvSpPr txBox="1"/>
          <p:nvPr/>
        </p:nvSpPr>
        <p:spPr>
          <a:xfrm>
            <a:off x="9943736" y="3310954"/>
            <a:ext cx="1144645" cy="161582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Selected 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ME Analysis Report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Curator Data / Models for reuse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Decisional Briefings</a:t>
            </a:r>
          </a:p>
        </p:txBody>
      </p:sp>
      <p:sp>
        <p:nvSpPr>
          <p:cNvPr id="43" name="TextBox 42">
            <a:extLst>
              <a:ext uri="{FF2B5EF4-FFF2-40B4-BE49-F238E27FC236}">
                <a16:creationId xmlns:a16="http://schemas.microsoft.com/office/drawing/2014/main" id="{C4921F52-6187-2E7A-1632-810A09A9B847}"/>
              </a:ext>
            </a:extLst>
          </p:cNvPr>
          <p:cNvSpPr txBox="1"/>
          <p:nvPr/>
        </p:nvSpPr>
        <p:spPr>
          <a:xfrm>
            <a:off x="5130840" y="5365036"/>
            <a:ext cx="3342444" cy="307777"/>
          </a:xfrm>
          <a:prstGeom prst="rect">
            <a:avLst/>
          </a:prstGeom>
          <a:noFill/>
          <a:ln>
            <a:solidFill>
              <a:schemeClr val="accent4"/>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Repeat until desired confidence is achieved</a:t>
            </a:r>
          </a:p>
        </p:txBody>
      </p:sp>
      <p:sp>
        <p:nvSpPr>
          <p:cNvPr id="44" name="TextBox 43">
            <a:extLst>
              <a:ext uri="{FF2B5EF4-FFF2-40B4-BE49-F238E27FC236}">
                <a16:creationId xmlns:a16="http://schemas.microsoft.com/office/drawing/2014/main" id="{4A88D92A-D710-1F1B-EC84-26412CB65B47}"/>
              </a:ext>
            </a:extLst>
          </p:cNvPr>
          <p:cNvSpPr txBox="1"/>
          <p:nvPr/>
        </p:nvSpPr>
        <p:spPr>
          <a:xfrm>
            <a:off x="5450139" y="3310954"/>
            <a:ext cx="1313840" cy="161582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Define Trial approaches to be evaluated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Define per trial: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Models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Data</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Analytics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End-products</a:t>
            </a:r>
          </a:p>
        </p:txBody>
      </p:sp>
      <p:sp>
        <p:nvSpPr>
          <p:cNvPr id="45" name="TextBox 44">
            <a:extLst>
              <a:ext uri="{FF2B5EF4-FFF2-40B4-BE49-F238E27FC236}">
                <a16:creationId xmlns:a16="http://schemas.microsoft.com/office/drawing/2014/main" id="{C9C99AC3-5168-B2D2-B038-01EDB1F7EF88}"/>
              </a:ext>
            </a:extLst>
          </p:cNvPr>
          <p:cNvSpPr txBox="1"/>
          <p:nvPr/>
        </p:nvSpPr>
        <p:spPr>
          <a:xfrm>
            <a:off x="6918399" y="3310954"/>
            <a:ext cx="1144645" cy="1277273"/>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Define Architectures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As-Is baseline To-Be alternative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Gather Data/Models</a:t>
            </a:r>
          </a:p>
        </p:txBody>
      </p:sp>
      <p:sp>
        <p:nvSpPr>
          <p:cNvPr id="5" name="Octagon 4">
            <a:extLst>
              <a:ext uri="{FF2B5EF4-FFF2-40B4-BE49-F238E27FC236}">
                <a16:creationId xmlns:a16="http://schemas.microsoft.com/office/drawing/2014/main" id="{D26E675E-F279-E376-FA40-215537E5E38F}"/>
              </a:ext>
            </a:extLst>
          </p:cNvPr>
          <p:cNvSpPr/>
          <p:nvPr/>
        </p:nvSpPr>
        <p:spPr>
          <a:xfrm>
            <a:off x="688657" y="2530803"/>
            <a:ext cx="331791" cy="312274"/>
          </a:xfrm>
          <a:prstGeom prst="octagon">
            <a:avLst/>
          </a:prstGeom>
          <a:solidFill>
            <a:schemeClr val="accent4">
              <a:lumMod val="75000"/>
            </a:schemeClr>
          </a:solid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6" name="Octagon 5">
            <a:extLst>
              <a:ext uri="{FF2B5EF4-FFF2-40B4-BE49-F238E27FC236}">
                <a16:creationId xmlns:a16="http://schemas.microsoft.com/office/drawing/2014/main" id="{6B3B1AC5-93FF-7A83-6F71-3C34CFD69B67}"/>
              </a:ext>
            </a:extLst>
          </p:cNvPr>
          <p:cNvSpPr/>
          <p:nvPr/>
        </p:nvSpPr>
        <p:spPr>
          <a:xfrm>
            <a:off x="2328669" y="2530803"/>
            <a:ext cx="331791" cy="312274"/>
          </a:xfrm>
          <a:prstGeom prst="octagon">
            <a:avLst/>
          </a:prstGeom>
          <a:solidFill>
            <a:schemeClr val="accent4">
              <a:lumMod val="75000"/>
            </a:schemeClr>
          </a:solid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7" name="Octagon 6">
            <a:extLst>
              <a:ext uri="{FF2B5EF4-FFF2-40B4-BE49-F238E27FC236}">
                <a16:creationId xmlns:a16="http://schemas.microsoft.com/office/drawing/2014/main" id="{271819DC-EE38-6BAA-70D6-ACAF3CD29CFE}"/>
              </a:ext>
            </a:extLst>
          </p:cNvPr>
          <p:cNvSpPr/>
          <p:nvPr/>
        </p:nvSpPr>
        <p:spPr>
          <a:xfrm>
            <a:off x="3719535" y="2530803"/>
            <a:ext cx="331791" cy="312274"/>
          </a:xfrm>
          <a:prstGeom prst="octagon">
            <a:avLst/>
          </a:prstGeom>
          <a:solidFill>
            <a:schemeClr val="accent4">
              <a:lumMod val="75000"/>
            </a:schemeClr>
          </a:solid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3</a:t>
            </a:r>
          </a:p>
        </p:txBody>
      </p:sp>
      <p:sp>
        <p:nvSpPr>
          <p:cNvPr id="8" name="Octagon 7">
            <a:extLst>
              <a:ext uri="{FF2B5EF4-FFF2-40B4-BE49-F238E27FC236}">
                <a16:creationId xmlns:a16="http://schemas.microsoft.com/office/drawing/2014/main" id="{9162A1E4-BE4B-4EAF-B7A8-5D6B21E4B82F}"/>
              </a:ext>
            </a:extLst>
          </p:cNvPr>
          <p:cNvSpPr/>
          <p:nvPr/>
        </p:nvSpPr>
        <p:spPr>
          <a:xfrm>
            <a:off x="5480735" y="2530803"/>
            <a:ext cx="331791" cy="312274"/>
          </a:xfrm>
          <a:prstGeom prst="octagon">
            <a:avLst/>
          </a:prstGeom>
          <a:solidFill>
            <a:schemeClr val="accent4">
              <a:lumMod val="75000"/>
            </a:schemeClr>
          </a:solid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a:t>
            </a:r>
          </a:p>
        </p:txBody>
      </p:sp>
      <p:sp>
        <p:nvSpPr>
          <p:cNvPr id="9" name="Octagon 8">
            <a:extLst>
              <a:ext uri="{FF2B5EF4-FFF2-40B4-BE49-F238E27FC236}">
                <a16:creationId xmlns:a16="http://schemas.microsoft.com/office/drawing/2014/main" id="{A37C45EE-BCF6-E784-D7B8-3282EE9B70D2}"/>
              </a:ext>
            </a:extLst>
          </p:cNvPr>
          <p:cNvSpPr/>
          <p:nvPr/>
        </p:nvSpPr>
        <p:spPr>
          <a:xfrm>
            <a:off x="8294243" y="2530803"/>
            <a:ext cx="331791" cy="312274"/>
          </a:xfrm>
          <a:prstGeom prst="octagon">
            <a:avLst/>
          </a:prstGeom>
          <a:solidFill>
            <a:schemeClr val="accent4">
              <a:lumMod val="75000"/>
            </a:schemeClr>
          </a:solid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5</a:t>
            </a:r>
          </a:p>
        </p:txBody>
      </p:sp>
      <p:sp>
        <p:nvSpPr>
          <p:cNvPr id="10" name="Octagon 9">
            <a:extLst>
              <a:ext uri="{FF2B5EF4-FFF2-40B4-BE49-F238E27FC236}">
                <a16:creationId xmlns:a16="http://schemas.microsoft.com/office/drawing/2014/main" id="{DBFE4FEC-B08D-394C-DCCF-AC0D2EE97453}"/>
              </a:ext>
            </a:extLst>
          </p:cNvPr>
          <p:cNvSpPr/>
          <p:nvPr/>
        </p:nvSpPr>
        <p:spPr>
          <a:xfrm>
            <a:off x="9760548" y="2530803"/>
            <a:ext cx="331791" cy="312274"/>
          </a:xfrm>
          <a:prstGeom prst="octagon">
            <a:avLst/>
          </a:prstGeom>
          <a:solidFill>
            <a:schemeClr val="accent4">
              <a:lumMod val="75000"/>
            </a:schemeClr>
          </a:solid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6</a:t>
            </a:r>
          </a:p>
        </p:txBody>
      </p:sp>
      <p:grpSp>
        <p:nvGrpSpPr>
          <p:cNvPr id="54" name="Group 53">
            <a:extLst>
              <a:ext uri="{FF2B5EF4-FFF2-40B4-BE49-F238E27FC236}">
                <a16:creationId xmlns:a16="http://schemas.microsoft.com/office/drawing/2014/main" id="{4B283927-E51F-FF08-7DB8-BF75AEBF966E}"/>
              </a:ext>
            </a:extLst>
          </p:cNvPr>
          <p:cNvGrpSpPr/>
          <p:nvPr/>
        </p:nvGrpSpPr>
        <p:grpSpPr>
          <a:xfrm>
            <a:off x="352423" y="6259933"/>
            <a:ext cx="11670780" cy="307777"/>
            <a:chOff x="352423" y="6259933"/>
            <a:chExt cx="11670780" cy="307777"/>
          </a:xfrm>
        </p:grpSpPr>
        <p:sp>
          <p:nvSpPr>
            <p:cNvPr id="46" name="TextBox 45">
              <a:extLst>
                <a:ext uri="{FF2B5EF4-FFF2-40B4-BE49-F238E27FC236}">
                  <a16:creationId xmlns:a16="http://schemas.microsoft.com/office/drawing/2014/main" id="{614F605C-2E42-6418-3ACF-1AA51650720E}"/>
                </a:ext>
              </a:extLst>
            </p:cNvPr>
            <p:cNvSpPr txBox="1"/>
            <p:nvPr/>
          </p:nvSpPr>
          <p:spPr>
            <a:xfrm>
              <a:off x="352423" y="6259933"/>
              <a:ext cx="215616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ROE - Rules of Engagement</a:t>
              </a:r>
            </a:p>
          </p:txBody>
        </p:sp>
        <p:sp>
          <p:nvSpPr>
            <p:cNvPr id="47" name="TextBox 46">
              <a:extLst>
                <a:ext uri="{FF2B5EF4-FFF2-40B4-BE49-F238E27FC236}">
                  <a16:creationId xmlns:a16="http://schemas.microsoft.com/office/drawing/2014/main" id="{CE9C15FB-A599-D3CE-19D7-3B53D3AEF2BC}"/>
                </a:ext>
              </a:extLst>
            </p:cNvPr>
            <p:cNvSpPr txBox="1"/>
            <p:nvPr/>
          </p:nvSpPr>
          <p:spPr>
            <a:xfrm>
              <a:off x="2646284" y="6259933"/>
              <a:ext cx="221169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MOS – Measures of Success</a:t>
              </a:r>
            </a:p>
          </p:txBody>
        </p:sp>
        <p:sp>
          <p:nvSpPr>
            <p:cNvPr id="48" name="TextBox 47">
              <a:extLst>
                <a:ext uri="{FF2B5EF4-FFF2-40B4-BE49-F238E27FC236}">
                  <a16:creationId xmlns:a16="http://schemas.microsoft.com/office/drawing/2014/main" id="{D7D5EDD8-E6F1-561C-CAF0-80121B9785C2}"/>
                </a:ext>
              </a:extLst>
            </p:cNvPr>
            <p:cNvSpPr txBox="1"/>
            <p:nvPr/>
          </p:nvSpPr>
          <p:spPr>
            <a:xfrm>
              <a:off x="4886842" y="6259933"/>
              <a:ext cx="25379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MOE – Measure of Effectiveness</a:t>
              </a:r>
            </a:p>
          </p:txBody>
        </p:sp>
        <p:sp>
          <p:nvSpPr>
            <p:cNvPr id="49" name="TextBox 48">
              <a:extLst>
                <a:ext uri="{FF2B5EF4-FFF2-40B4-BE49-F238E27FC236}">
                  <a16:creationId xmlns:a16="http://schemas.microsoft.com/office/drawing/2014/main" id="{6D3850E9-87EB-9B4B-6650-34B8576DEA02}"/>
                </a:ext>
              </a:extLst>
            </p:cNvPr>
            <p:cNvSpPr txBox="1"/>
            <p:nvPr/>
          </p:nvSpPr>
          <p:spPr>
            <a:xfrm>
              <a:off x="7490721" y="6259933"/>
              <a:ext cx="271343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MET – Mission Engineering Thread</a:t>
              </a:r>
            </a:p>
          </p:txBody>
        </p:sp>
        <p:sp>
          <p:nvSpPr>
            <p:cNvPr id="50" name="TextBox 49">
              <a:extLst>
                <a:ext uri="{FF2B5EF4-FFF2-40B4-BE49-F238E27FC236}">
                  <a16:creationId xmlns:a16="http://schemas.microsoft.com/office/drawing/2014/main" id="{32363DC3-AE0A-30F2-94DA-7D9EE058B2B7}"/>
                </a:ext>
              </a:extLst>
            </p:cNvPr>
            <p:cNvSpPr txBox="1"/>
            <p:nvPr/>
          </p:nvSpPr>
          <p:spPr>
            <a:xfrm>
              <a:off x="10340498" y="6259933"/>
              <a:ext cx="168270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MT - Mission Thread</a:t>
              </a:r>
            </a:p>
          </p:txBody>
        </p:sp>
      </p:grpSp>
      <p:sp>
        <p:nvSpPr>
          <p:cNvPr id="4" name="TextBox 3">
            <a:extLst>
              <a:ext uri="{FF2B5EF4-FFF2-40B4-BE49-F238E27FC236}">
                <a16:creationId xmlns:a16="http://schemas.microsoft.com/office/drawing/2014/main" id="{CBDDD20B-D358-97E2-6FDA-E7F2F4A97818}"/>
              </a:ext>
            </a:extLst>
          </p:cNvPr>
          <p:cNvSpPr txBox="1"/>
          <p:nvPr/>
        </p:nvSpPr>
        <p:spPr>
          <a:xfrm>
            <a:off x="11461339" y="1050954"/>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accent4"/>
                </a:solidFill>
                <a:cs typeface="Calibri"/>
              </a:rPr>
              <a:t>DC</a:t>
            </a:r>
          </a:p>
        </p:txBody>
      </p:sp>
    </p:spTree>
    <p:extLst>
      <p:ext uri="{BB962C8B-B14F-4D97-AF65-F5344CB8AC3E}">
        <p14:creationId xmlns:p14="http://schemas.microsoft.com/office/powerpoint/2010/main" val="2797209113"/>
      </p:ext>
    </p:extLst>
  </p:cSld>
  <p:clrMapOvr>
    <a:masterClrMapping/>
  </p:clrMapOvr>
  <mc:AlternateContent xmlns:mc="http://schemas.openxmlformats.org/markup-compatibility/2006" xmlns:p14="http://schemas.microsoft.com/office/powerpoint/2010/main">
    <mc:Choice Requires="p14">
      <p:transition spd="slow" p14:dur="2000" advTm="75416"/>
    </mc:Choice>
    <mc:Fallback xmlns="">
      <p:transition spd="slow" advTm="7541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941797F-9D2C-4758-994F-C6C4B116381B}"/>
              </a:ext>
            </a:extLst>
          </p:cNvPr>
          <p:cNvGraphicFramePr/>
          <p:nvPr/>
        </p:nvGraphicFramePr>
        <p:xfrm>
          <a:off x="246742" y="4478867"/>
          <a:ext cx="11698515" cy="33007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04E7FC6D-D8C0-2D82-F6DF-DFDE269FDFA8}"/>
              </a:ext>
            </a:extLst>
          </p:cNvPr>
          <p:cNvGrpSpPr/>
          <p:nvPr/>
        </p:nvGrpSpPr>
        <p:grpSpPr>
          <a:xfrm>
            <a:off x="716385" y="2481025"/>
            <a:ext cx="352500" cy="3264545"/>
            <a:chOff x="1553029" y="2417837"/>
            <a:chExt cx="352500" cy="3264545"/>
          </a:xfrm>
        </p:grpSpPr>
        <p:sp>
          <p:nvSpPr>
            <p:cNvPr id="6" name="Rectangle 5">
              <a:extLst>
                <a:ext uri="{FF2B5EF4-FFF2-40B4-BE49-F238E27FC236}">
                  <a16:creationId xmlns:a16="http://schemas.microsoft.com/office/drawing/2014/main" id="{AD783BF5-328D-0E7A-2E49-26956175F8AE}"/>
                </a:ext>
              </a:extLst>
            </p:cNvPr>
            <p:cNvSpPr/>
            <p:nvPr/>
          </p:nvSpPr>
          <p:spPr>
            <a:xfrm>
              <a:off x="1553029" y="2417837"/>
              <a:ext cx="45719" cy="326454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1F415708-1042-5DDF-B7F8-75E32070103C}"/>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0A3C4FBE-E81F-1098-924A-5ABAD2062FFD}"/>
              </a:ext>
            </a:extLst>
          </p:cNvPr>
          <p:cNvGrpSpPr/>
          <p:nvPr/>
        </p:nvGrpSpPr>
        <p:grpSpPr>
          <a:xfrm>
            <a:off x="3906510" y="3447474"/>
            <a:ext cx="352500" cy="2298095"/>
            <a:chOff x="1553029" y="2417837"/>
            <a:chExt cx="352500" cy="2298095"/>
          </a:xfrm>
        </p:grpSpPr>
        <p:sp>
          <p:nvSpPr>
            <p:cNvPr id="10" name="Rectangle 9">
              <a:extLst>
                <a:ext uri="{FF2B5EF4-FFF2-40B4-BE49-F238E27FC236}">
                  <a16:creationId xmlns:a16="http://schemas.microsoft.com/office/drawing/2014/main" id="{8D951CDC-7243-9F7A-A099-9B4A01F2F502}"/>
                </a:ext>
              </a:extLst>
            </p:cNvPr>
            <p:cNvSpPr/>
            <p:nvPr/>
          </p:nvSpPr>
          <p:spPr>
            <a:xfrm>
              <a:off x="1553029" y="2417837"/>
              <a:ext cx="45719" cy="229809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D96402DC-36A6-774D-4359-1B16A4B921E0}"/>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E399B042-12B0-37AB-CD1A-B18047F27491}"/>
              </a:ext>
            </a:extLst>
          </p:cNvPr>
          <p:cNvGrpSpPr/>
          <p:nvPr/>
        </p:nvGrpSpPr>
        <p:grpSpPr>
          <a:xfrm>
            <a:off x="5295255" y="4734409"/>
            <a:ext cx="352500" cy="1011162"/>
            <a:chOff x="1553029" y="2417838"/>
            <a:chExt cx="352500" cy="1011162"/>
          </a:xfrm>
        </p:grpSpPr>
        <p:sp>
          <p:nvSpPr>
            <p:cNvPr id="13" name="Rectangle 12">
              <a:extLst>
                <a:ext uri="{FF2B5EF4-FFF2-40B4-BE49-F238E27FC236}">
                  <a16:creationId xmlns:a16="http://schemas.microsoft.com/office/drawing/2014/main" id="{779DD649-0BB5-30AC-86F9-43EE7031993C}"/>
                </a:ext>
              </a:extLst>
            </p:cNvPr>
            <p:cNvSpPr/>
            <p:nvPr/>
          </p:nvSpPr>
          <p:spPr>
            <a:xfrm>
              <a:off x="1553029" y="2417838"/>
              <a:ext cx="45719" cy="1011162"/>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7C41F7DD-FE8C-CF61-7DB7-F68974C5EA41}"/>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87A3371-A62B-8E4D-8823-FE0FC3026E70}"/>
              </a:ext>
            </a:extLst>
          </p:cNvPr>
          <p:cNvGrpSpPr/>
          <p:nvPr/>
        </p:nvGrpSpPr>
        <p:grpSpPr>
          <a:xfrm>
            <a:off x="10774329" y="2919820"/>
            <a:ext cx="360119" cy="2825751"/>
            <a:chOff x="1726923" y="603249"/>
            <a:chExt cx="360119" cy="2825751"/>
          </a:xfrm>
        </p:grpSpPr>
        <p:sp>
          <p:nvSpPr>
            <p:cNvPr id="28" name="Rectangle 27">
              <a:extLst>
                <a:ext uri="{FF2B5EF4-FFF2-40B4-BE49-F238E27FC236}">
                  <a16:creationId xmlns:a16="http://schemas.microsoft.com/office/drawing/2014/main" id="{3C9F6EDE-D617-AA2E-B764-1CF24DCD2C78}"/>
                </a:ext>
              </a:extLst>
            </p:cNvPr>
            <p:cNvSpPr/>
            <p:nvPr/>
          </p:nvSpPr>
          <p:spPr>
            <a:xfrm flipH="1">
              <a:off x="1726923" y="603249"/>
              <a:ext cx="45719" cy="2825751"/>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765188A2-DF78-BE1A-8829-F61E24554DD2}"/>
                </a:ext>
              </a:extLst>
            </p:cNvPr>
            <p:cNvSpPr/>
            <p:nvPr/>
          </p:nvSpPr>
          <p:spPr>
            <a:xfrm rot="5400000">
              <a:off x="1711039" y="664852"/>
              <a:ext cx="437606" cy="314401"/>
            </a:xfrm>
            <a:prstGeom prst="triangl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A48E8AC5-FDDF-F467-49F2-AA6AAFDCF905}"/>
              </a:ext>
            </a:extLst>
          </p:cNvPr>
          <p:cNvSpPr txBox="1"/>
          <p:nvPr/>
        </p:nvSpPr>
        <p:spPr>
          <a:xfrm>
            <a:off x="1287327" y="3490460"/>
            <a:ext cx="1263191" cy="590931"/>
          </a:xfrm>
          <a:prstGeom prst="rect">
            <a:avLst/>
          </a:prstGeom>
          <a:noFill/>
        </p:spPr>
        <p:txBody>
          <a:bodyPr wrap="square">
            <a:spAutoFit/>
          </a:bodyPr>
          <a:lstStyle>
            <a:defPPr>
              <a:defRPr lang="en-US"/>
            </a:defPPr>
            <a:lvl1pPr marL="857250" marR="0" lvl="0" indent="-857250" fontAlgn="auto">
              <a:lnSpc>
                <a:spcPct val="90000"/>
              </a:lnSpc>
              <a:spcBef>
                <a:spcPct val="0"/>
              </a:spcBef>
              <a:spcAft>
                <a:spcPts val="0"/>
              </a:spcAft>
              <a:buClrTx/>
              <a:buSzTx/>
              <a:buFont typeface="+mj-lt"/>
              <a:buAutoNum type="arabicPeriod" startAt="7"/>
              <a:tabLst/>
              <a:defRPr kumimoji="0" b="0" i="0" u="none" strike="noStrike" cap="none" spc="0" normalizeH="0" baseline="0">
                <a:ln>
                  <a:noFill/>
                </a:ln>
                <a:solidFill>
                  <a:prstClr val="white"/>
                </a:solidFill>
                <a:effectLst/>
                <a:uLnTx/>
                <a:uFillTx/>
                <a:latin typeface="Impact"/>
                <a:ea typeface="+mj-ea"/>
                <a:cs typeface="+mj-cs"/>
              </a:defRPr>
            </a:lvl1pPr>
          </a:lstStyle>
          <a:p>
            <a:pPr marL="0" indent="0">
              <a:buNone/>
            </a:pPr>
            <a:r>
              <a:rPr lang="en-US">
                <a:solidFill>
                  <a:schemeClr val="accent4"/>
                </a:solidFill>
              </a:rPr>
              <a:t>Problem </a:t>
            </a:r>
          </a:p>
          <a:p>
            <a:pPr marL="0" indent="0">
              <a:buNone/>
            </a:pPr>
            <a:r>
              <a:rPr lang="en-US">
                <a:solidFill>
                  <a:schemeClr val="accent4"/>
                </a:solidFill>
              </a:rPr>
              <a:t>Definition</a:t>
            </a:r>
          </a:p>
        </p:txBody>
      </p:sp>
      <p:sp>
        <p:nvSpPr>
          <p:cNvPr id="42" name="TextBox 41">
            <a:extLst>
              <a:ext uri="{FF2B5EF4-FFF2-40B4-BE49-F238E27FC236}">
                <a16:creationId xmlns:a16="http://schemas.microsoft.com/office/drawing/2014/main" id="{14B1F259-50C4-E7E1-B659-82897860D638}"/>
              </a:ext>
            </a:extLst>
          </p:cNvPr>
          <p:cNvSpPr txBox="1"/>
          <p:nvPr/>
        </p:nvSpPr>
        <p:spPr>
          <a:xfrm>
            <a:off x="3859169" y="3150050"/>
            <a:ext cx="1653908" cy="341632"/>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t>Requirements</a:t>
            </a:r>
          </a:p>
        </p:txBody>
      </p:sp>
      <p:sp>
        <p:nvSpPr>
          <p:cNvPr id="44" name="TextBox 43">
            <a:extLst>
              <a:ext uri="{FF2B5EF4-FFF2-40B4-BE49-F238E27FC236}">
                <a16:creationId xmlns:a16="http://schemas.microsoft.com/office/drawing/2014/main" id="{9519B688-A8D0-7C8A-61A4-37BB33DFEE52}"/>
              </a:ext>
            </a:extLst>
          </p:cNvPr>
          <p:cNvSpPr txBox="1"/>
          <p:nvPr/>
        </p:nvSpPr>
        <p:spPr>
          <a:xfrm>
            <a:off x="5293325" y="4029542"/>
            <a:ext cx="1467801" cy="840230"/>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t>Risk Assessment &amp; Mitigation </a:t>
            </a:r>
          </a:p>
        </p:txBody>
      </p:sp>
      <p:sp>
        <p:nvSpPr>
          <p:cNvPr id="48" name="TextBox 47">
            <a:extLst>
              <a:ext uri="{FF2B5EF4-FFF2-40B4-BE49-F238E27FC236}">
                <a16:creationId xmlns:a16="http://schemas.microsoft.com/office/drawing/2014/main" id="{580BCBEB-0D4A-17C6-D418-44D11298CAED}"/>
              </a:ext>
            </a:extLst>
          </p:cNvPr>
          <p:cNvSpPr txBox="1"/>
          <p:nvPr/>
        </p:nvSpPr>
        <p:spPr>
          <a:xfrm>
            <a:off x="6923027" y="2046518"/>
            <a:ext cx="1205018" cy="590931"/>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t>Modeling Activities</a:t>
            </a:r>
          </a:p>
        </p:txBody>
      </p:sp>
      <p:sp>
        <p:nvSpPr>
          <p:cNvPr id="50" name="TextBox 49">
            <a:extLst>
              <a:ext uri="{FF2B5EF4-FFF2-40B4-BE49-F238E27FC236}">
                <a16:creationId xmlns:a16="http://schemas.microsoft.com/office/drawing/2014/main" id="{ADA43B68-60D8-1C1E-E72D-8035DF14083F}"/>
              </a:ext>
            </a:extLst>
          </p:cNvPr>
          <p:cNvSpPr txBox="1"/>
          <p:nvPr/>
        </p:nvSpPr>
        <p:spPr>
          <a:xfrm>
            <a:off x="6313663" y="3972913"/>
            <a:ext cx="907529" cy="341632"/>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endParaRPr lang="en-US"/>
          </a:p>
        </p:txBody>
      </p:sp>
      <p:grpSp>
        <p:nvGrpSpPr>
          <p:cNvPr id="68" name="Group 67">
            <a:extLst>
              <a:ext uri="{FF2B5EF4-FFF2-40B4-BE49-F238E27FC236}">
                <a16:creationId xmlns:a16="http://schemas.microsoft.com/office/drawing/2014/main" id="{A78345C9-902C-BABB-807C-DC3CD17D89A2}"/>
              </a:ext>
            </a:extLst>
          </p:cNvPr>
          <p:cNvGrpSpPr/>
          <p:nvPr/>
        </p:nvGrpSpPr>
        <p:grpSpPr>
          <a:xfrm>
            <a:off x="2409162" y="4734681"/>
            <a:ext cx="352500" cy="1011162"/>
            <a:chOff x="1553029" y="2417838"/>
            <a:chExt cx="352500" cy="1011162"/>
          </a:xfrm>
        </p:grpSpPr>
        <p:sp>
          <p:nvSpPr>
            <p:cNvPr id="69" name="Rectangle 68">
              <a:extLst>
                <a:ext uri="{FF2B5EF4-FFF2-40B4-BE49-F238E27FC236}">
                  <a16:creationId xmlns:a16="http://schemas.microsoft.com/office/drawing/2014/main" id="{9FEEB456-81F0-DDD3-033D-95DA2DABD8CC}"/>
                </a:ext>
              </a:extLst>
            </p:cNvPr>
            <p:cNvSpPr/>
            <p:nvPr/>
          </p:nvSpPr>
          <p:spPr>
            <a:xfrm>
              <a:off x="1553029" y="2417838"/>
              <a:ext cx="45719" cy="1011162"/>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a:extLst>
                <a:ext uri="{FF2B5EF4-FFF2-40B4-BE49-F238E27FC236}">
                  <a16:creationId xmlns:a16="http://schemas.microsoft.com/office/drawing/2014/main" id="{5FE6628B-628B-5C20-CD37-C27CCE07B614}"/>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a:extLst>
              <a:ext uri="{FF2B5EF4-FFF2-40B4-BE49-F238E27FC236}">
                <a16:creationId xmlns:a16="http://schemas.microsoft.com/office/drawing/2014/main" id="{F098948A-685A-6EC7-5EA0-E3166CE49694}"/>
              </a:ext>
            </a:extLst>
          </p:cNvPr>
          <p:cNvSpPr txBox="1"/>
          <p:nvPr/>
        </p:nvSpPr>
        <p:spPr>
          <a:xfrm>
            <a:off x="2512698" y="4233672"/>
            <a:ext cx="1264526" cy="590931"/>
          </a:xfrm>
          <a:prstGeom prst="rect">
            <a:avLst/>
          </a:prstGeom>
          <a:noFill/>
        </p:spPr>
        <p:txBody>
          <a:bodyPr wrap="square" lIns="91440" tIns="45720" rIns="91440" bIns="45720" anchor="t">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t>Expert</a:t>
            </a:r>
          </a:p>
          <a:p>
            <a:r>
              <a:rPr lang="en-US"/>
              <a:t>Interviews</a:t>
            </a:r>
          </a:p>
        </p:txBody>
      </p:sp>
      <p:grpSp>
        <p:nvGrpSpPr>
          <p:cNvPr id="73" name="Group 72">
            <a:extLst>
              <a:ext uri="{FF2B5EF4-FFF2-40B4-BE49-F238E27FC236}">
                <a16:creationId xmlns:a16="http://schemas.microsoft.com/office/drawing/2014/main" id="{7F48C615-8939-DC02-BE3D-20A36E060A46}"/>
              </a:ext>
            </a:extLst>
          </p:cNvPr>
          <p:cNvGrpSpPr/>
          <p:nvPr/>
        </p:nvGrpSpPr>
        <p:grpSpPr>
          <a:xfrm>
            <a:off x="8231523" y="3447474"/>
            <a:ext cx="352500" cy="2298095"/>
            <a:chOff x="1553029" y="2417837"/>
            <a:chExt cx="352500" cy="2298095"/>
          </a:xfrm>
        </p:grpSpPr>
        <p:sp>
          <p:nvSpPr>
            <p:cNvPr id="74" name="Rectangle 73">
              <a:extLst>
                <a:ext uri="{FF2B5EF4-FFF2-40B4-BE49-F238E27FC236}">
                  <a16:creationId xmlns:a16="http://schemas.microsoft.com/office/drawing/2014/main" id="{8051E044-437C-5F14-7443-6BD46BA84627}"/>
                </a:ext>
              </a:extLst>
            </p:cNvPr>
            <p:cNvSpPr/>
            <p:nvPr/>
          </p:nvSpPr>
          <p:spPr>
            <a:xfrm>
              <a:off x="1553029" y="2417837"/>
              <a:ext cx="45719" cy="229809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732BE191-9C6D-9C86-0373-F5D8813221A1}"/>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B8C4E10C-FEBC-C7B8-6D11-9A3E9AE95C40}"/>
              </a:ext>
            </a:extLst>
          </p:cNvPr>
          <p:cNvSpPr txBox="1"/>
          <p:nvPr/>
        </p:nvSpPr>
        <p:spPr>
          <a:xfrm>
            <a:off x="8321886" y="2817210"/>
            <a:ext cx="1457884" cy="590931"/>
          </a:xfrm>
          <a:prstGeom prst="rect">
            <a:avLst/>
          </a:prstGeom>
          <a:noFill/>
        </p:spPr>
        <p:txBody>
          <a:bodyPr wrap="square" lIns="91440" tIns="45720" rIns="91440" bIns="45720" anchor="t">
            <a:spAutoFit/>
          </a:bodyPr>
          <a:lstStyle/>
          <a:p>
            <a:pPr marR="0" lvl="0" algn="l" defTabSz="914400" rtl="0" eaLnBrk="1" fontAlgn="auto" latinLnBrk="0" hangingPunct="1">
              <a:lnSpc>
                <a:spcPct val="90000"/>
              </a:lnSpc>
              <a:spcBef>
                <a:spcPct val="0"/>
              </a:spcBef>
              <a:spcAft>
                <a:spcPts val="0"/>
              </a:spcAft>
              <a:buClrTx/>
              <a:buSzTx/>
              <a:tabLst/>
              <a:defRPr/>
            </a:pPr>
            <a:r>
              <a:rPr kumimoji="0" lang="en-US" sz="1800" b="0" i="0" u="none" strike="noStrike" kern="1200" cap="none" spc="0" normalizeH="0" baseline="0" noProof="0">
                <a:ln>
                  <a:noFill/>
                </a:ln>
                <a:solidFill>
                  <a:prstClr val="white"/>
                </a:solidFill>
                <a:effectLst/>
                <a:uLnTx/>
                <a:uFillTx/>
                <a:latin typeface="Impact"/>
                <a:ea typeface="+mj-ea"/>
                <a:cs typeface="+mj-cs"/>
              </a:rPr>
              <a:t>Solution</a:t>
            </a:r>
            <a:r>
              <a:rPr lang="en-US" sz="1800">
                <a:solidFill>
                  <a:prstClr val="white"/>
                </a:solidFill>
                <a:latin typeface="Impact"/>
              </a:rPr>
              <a:t> S</a:t>
            </a:r>
            <a:r>
              <a:rPr kumimoji="0" lang="en-US" sz="1800" b="0" i="0" u="none" strike="noStrike" kern="1200" cap="none" spc="0" normalizeH="0" baseline="0" noProof="0">
                <a:ln>
                  <a:noFill/>
                </a:ln>
                <a:solidFill>
                  <a:prstClr val="white"/>
                </a:solidFill>
                <a:effectLst/>
                <a:uLnTx/>
                <a:uFillTx/>
                <a:latin typeface="Impact"/>
                <a:ea typeface="+mj-ea"/>
                <a:cs typeface="+mj-cs"/>
              </a:rPr>
              <a:t>ynthesis</a:t>
            </a:r>
          </a:p>
        </p:txBody>
      </p:sp>
      <p:sp>
        <p:nvSpPr>
          <p:cNvPr id="101" name="TextBox 100">
            <a:extLst>
              <a:ext uri="{FF2B5EF4-FFF2-40B4-BE49-F238E27FC236}">
                <a16:creationId xmlns:a16="http://schemas.microsoft.com/office/drawing/2014/main" id="{CBDB6CD0-A395-195F-0756-261190665E38}"/>
              </a:ext>
            </a:extLst>
          </p:cNvPr>
          <p:cNvSpPr txBox="1"/>
          <p:nvPr/>
        </p:nvSpPr>
        <p:spPr>
          <a:xfrm>
            <a:off x="11090938" y="2615853"/>
            <a:ext cx="1057592" cy="584775"/>
          </a:xfrm>
          <a:prstGeom prst="rect">
            <a:avLst/>
          </a:prstGeom>
          <a:noFill/>
        </p:spPr>
        <p:txBody>
          <a:bodyPr wrap="square">
            <a:spAutoFit/>
          </a:bodyPr>
          <a:lstStyle/>
          <a:p>
            <a:pPr>
              <a:defRPr/>
            </a:pPr>
            <a:r>
              <a:rPr kumimoji="0" lang="en-US" sz="1600" b="0" i="0" u="none" strike="noStrike" kern="1200" cap="none" spc="0" normalizeH="0" baseline="0" noProof="0">
                <a:ln>
                  <a:noFill/>
                </a:ln>
                <a:solidFill>
                  <a:prstClr val="white"/>
                </a:solidFill>
                <a:effectLst/>
                <a:uLnTx/>
                <a:uFillTx/>
                <a:latin typeface="Impact"/>
                <a:ea typeface="+mj-ea"/>
                <a:cs typeface="+mj-cs"/>
              </a:rPr>
              <a:t>Design Delivery</a:t>
            </a:r>
            <a:endParaRPr lang="en-US" sz="1600">
              <a:solidFill>
                <a:prstClr val="white"/>
              </a:solidFill>
              <a:latin typeface="Impact"/>
            </a:endParaRPr>
          </a:p>
        </p:txBody>
      </p:sp>
      <p:sp>
        <p:nvSpPr>
          <p:cNvPr id="150" name="Rectangle 149">
            <a:extLst>
              <a:ext uri="{FF2B5EF4-FFF2-40B4-BE49-F238E27FC236}">
                <a16:creationId xmlns:a16="http://schemas.microsoft.com/office/drawing/2014/main" id="{EACA32D3-93C5-9DE0-9A19-9CEF1D530EF1}"/>
              </a:ext>
            </a:extLst>
          </p:cNvPr>
          <p:cNvSpPr/>
          <p:nvPr/>
        </p:nvSpPr>
        <p:spPr>
          <a:xfrm>
            <a:off x="1241162" y="4103695"/>
            <a:ext cx="45719" cy="1653109"/>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Isosceles Triangle 151">
            <a:extLst>
              <a:ext uri="{FF2B5EF4-FFF2-40B4-BE49-F238E27FC236}">
                <a16:creationId xmlns:a16="http://schemas.microsoft.com/office/drawing/2014/main" id="{DA08ABED-0678-925E-5CCC-F174617093F6}"/>
              </a:ext>
            </a:extLst>
          </p:cNvPr>
          <p:cNvSpPr/>
          <p:nvPr/>
        </p:nvSpPr>
        <p:spPr>
          <a:xfrm rot="5400000">
            <a:off x="1226131" y="4167642"/>
            <a:ext cx="437606" cy="314401"/>
          </a:xfrm>
          <a:prstGeom prst="triangl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6B0AF584-C609-709B-8FDA-9C4A44329A80}"/>
              </a:ext>
            </a:extLst>
          </p:cNvPr>
          <p:cNvSpPr txBox="1"/>
          <p:nvPr/>
        </p:nvSpPr>
        <p:spPr>
          <a:xfrm>
            <a:off x="995939" y="2227091"/>
            <a:ext cx="1402546" cy="840230"/>
          </a:xfrm>
          <a:prstGeom prst="rect">
            <a:avLst/>
          </a:prstGeom>
          <a:noFill/>
        </p:spPr>
        <p:txBody>
          <a:bodyPr wrap="square">
            <a:spAutoFit/>
          </a:bodyPr>
          <a:lstStyle>
            <a:defPPr>
              <a:defRPr lang="en-US"/>
            </a:defPPr>
            <a:lvl1pPr marR="0" lvl="0" indent="0" fontAlgn="auto">
              <a:lnSpc>
                <a:spcPct val="90000"/>
              </a:lnSpc>
              <a:spcBef>
                <a:spcPct val="0"/>
              </a:spcBef>
              <a:spcAft>
                <a:spcPts val="0"/>
              </a:spcAft>
              <a:buClrTx/>
              <a:buSzTx/>
              <a:buFont typeface="+mj-lt"/>
              <a:buNone/>
              <a:tabLst/>
              <a:defRPr kumimoji="0" b="0" i="0" u="none" strike="noStrike" cap="none" spc="0" normalizeH="0" baseline="0">
                <a:ln>
                  <a:noFill/>
                </a:ln>
                <a:solidFill>
                  <a:prstClr val="white"/>
                </a:solidFill>
                <a:effectLst/>
                <a:uLnTx/>
                <a:uFillTx/>
                <a:latin typeface="Impact"/>
                <a:ea typeface="+mj-ea"/>
                <a:cs typeface="+mj-cs"/>
              </a:defRPr>
            </a:lvl1pPr>
          </a:lstStyle>
          <a:p>
            <a:r>
              <a:rPr lang="en-US">
                <a:solidFill>
                  <a:schemeClr val="bg1"/>
                </a:solidFill>
              </a:rPr>
              <a:t>Team</a:t>
            </a:r>
          </a:p>
          <a:p>
            <a:r>
              <a:rPr lang="en-US">
                <a:solidFill>
                  <a:schemeClr val="bg1"/>
                </a:solidFill>
              </a:rPr>
              <a:t>Composition</a:t>
            </a:r>
          </a:p>
          <a:p>
            <a:r>
              <a:rPr lang="en-US">
                <a:solidFill>
                  <a:schemeClr val="bg1"/>
                </a:solidFill>
              </a:rPr>
              <a:t>&amp; Heuristics</a:t>
            </a:r>
          </a:p>
        </p:txBody>
      </p:sp>
      <p:grpSp>
        <p:nvGrpSpPr>
          <p:cNvPr id="138" name="Group 137">
            <a:extLst>
              <a:ext uri="{FF2B5EF4-FFF2-40B4-BE49-F238E27FC236}">
                <a16:creationId xmlns:a16="http://schemas.microsoft.com/office/drawing/2014/main" id="{0664BAFF-5875-95E3-3857-40BD1D777A96}"/>
              </a:ext>
            </a:extLst>
          </p:cNvPr>
          <p:cNvGrpSpPr/>
          <p:nvPr/>
        </p:nvGrpSpPr>
        <p:grpSpPr>
          <a:xfrm>
            <a:off x="6781061" y="2481025"/>
            <a:ext cx="352500" cy="3264545"/>
            <a:chOff x="1553029" y="2417837"/>
            <a:chExt cx="352500" cy="3264545"/>
          </a:xfrm>
        </p:grpSpPr>
        <p:sp>
          <p:nvSpPr>
            <p:cNvPr id="136" name="Rectangle 135">
              <a:extLst>
                <a:ext uri="{FF2B5EF4-FFF2-40B4-BE49-F238E27FC236}">
                  <a16:creationId xmlns:a16="http://schemas.microsoft.com/office/drawing/2014/main" id="{313F9AE8-541C-3993-AF9C-E1F3B4C4C89D}"/>
                </a:ext>
              </a:extLst>
            </p:cNvPr>
            <p:cNvSpPr/>
            <p:nvPr/>
          </p:nvSpPr>
          <p:spPr>
            <a:xfrm>
              <a:off x="1553029" y="2417837"/>
              <a:ext cx="45719" cy="3264545"/>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Isosceles Triangle 136">
              <a:extLst>
                <a:ext uri="{FF2B5EF4-FFF2-40B4-BE49-F238E27FC236}">
                  <a16:creationId xmlns:a16="http://schemas.microsoft.com/office/drawing/2014/main" id="{226C1F0D-52FD-D262-6664-FA94B2600F90}"/>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632CA5F-8678-8F13-AD10-7442BD828EB4}"/>
              </a:ext>
            </a:extLst>
          </p:cNvPr>
          <p:cNvSpPr txBox="1"/>
          <p:nvPr/>
        </p:nvSpPr>
        <p:spPr>
          <a:xfrm>
            <a:off x="11429534" y="968595"/>
            <a:ext cx="6015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accent4"/>
                </a:solidFill>
                <a:cs typeface="Calibri"/>
              </a:rPr>
              <a:t>MW</a:t>
            </a:r>
          </a:p>
        </p:txBody>
      </p:sp>
      <p:grpSp>
        <p:nvGrpSpPr>
          <p:cNvPr id="3" name="Group 2">
            <a:extLst>
              <a:ext uri="{FF2B5EF4-FFF2-40B4-BE49-F238E27FC236}">
                <a16:creationId xmlns:a16="http://schemas.microsoft.com/office/drawing/2014/main" id="{7D698D59-693A-6808-B1F8-F8F5E15A6043}"/>
              </a:ext>
            </a:extLst>
          </p:cNvPr>
          <p:cNvGrpSpPr/>
          <p:nvPr/>
        </p:nvGrpSpPr>
        <p:grpSpPr>
          <a:xfrm>
            <a:off x="9763745" y="4071337"/>
            <a:ext cx="352500" cy="1674231"/>
            <a:chOff x="1553029" y="2417837"/>
            <a:chExt cx="352500" cy="1674231"/>
          </a:xfrm>
        </p:grpSpPr>
        <p:sp>
          <p:nvSpPr>
            <p:cNvPr id="5" name="Rectangle 4">
              <a:extLst>
                <a:ext uri="{FF2B5EF4-FFF2-40B4-BE49-F238E27FC236}">
                  <a16:creationId xmlns:a16="http://schemas.microsoft.com/office/drawing/2014/main" id="{049410DC-1111-E6CE-CB38-29A3AAA48F74}"/>
                </a:ext>
              </a:extLst>
            </p:cNvPr>
            <p:cNvSpPr/>
            <p:nvPr/>
          </p:nvSpPr>
          <p:spPr>
            <a:xfrm>
              <a:off x="1553029" y="2417837"/>
              <a:ext cx="45719" cy="1674231"/>
            </a:xfrm>
            <a:prstGeom prst="rect">
              <a:avLst/>
            </a:prstGeom>
            <a:solidFill>
              <a:srgbClr val="8E68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C726DA3C-3D76-FDAA-AE25-4B18B1E29D0D}"/>
                </a:ext>
              </a:extLst>
            </p:cNvPr>
            <p:cNvSpPr/>
            <p:nvPr/>
          </p:nvSpPr>
          <p:spPr>
            <a:xfrm rot="5400000">
              <a:off x="1529526" y="2482261"/>
              <a:ext cx="437606" cy="314401"/>
            </a:xfrm>
            <a:prstGeom prst="triangl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A540CBFD-7C60-52D4-4DF8-D9B99AE7A261}"/>
              </a:ext>
            </a:extLst>
          </p:cNvPr>
          <p:cNvSpPr txBox="1"/>
          <p:nvPr/>
        </p:nvSpPr>
        <p:spPr>
          <a:xfrm>
            <a:off x="9510938" y="3425833"/>
            <a:ext cx="1198500" cy="590931"/>
          </a:xfrm>
          <a:prstGeom prst="rect">
            <a:avLst/>
          </a:prstGeom>
          <a:noFill/>
        </p:spPr>
        <p:txBody>
          <a:bodyPr wrap="square">
            <a:spAutoFit/>
          </a:bodyPr>
          <a:lstStyle/>
          <a:p>
            <a:pPr marR="0" lvl="0" algn="l" defTabSz="914400" rtl="0" eaLnBrk="1" fontAlgn="auto" latinLnBrk="0" hangingPunct="1">
              <a:lnSpc>
                <a:spcPct val="90000"/>
              </a:lnSpc>
              <a:spcBef>
                <a:spcPct val="0"/>
              </a:spcBef>
              <a:spcAft>
                <a:spcPts val="0"/>
              </a:spcAft>
              <a:buClrTx/>
              <a:buSzTx/>
              <a:tabLst/>
              <a:defRPr/>
            </a:pPr>
            <a:r>
              <a:rPr lang="en-US" sz="1800">
                <a:solidFill>
                  <a:prstClr val="white"/>
                </a:solidFill>
                <a:latin typeface="Impact"/>
              </a:rPr>
              <a:t>Manpower Analysis</a:t>
            </a:r>
          </a:p>
        </p:txBody>
      </p:sp>
      <p:sp>
        <p:nvSpPr>
          <p:cNvPr id="19" name="Title 29">
            <a:extLst>
              <a:ext uri="{FF2B5EF4-FFF2-40B4-BE49-F238E27FC236}">
                <a16:creationId xmlns:a16="http://schemas.microsoft.com/office/drawing/2014/main" id="{BDE6AEE7-17B1-4F21-BA11-2DFFDBFA67B1}"/>
              </a:ext>
            </a:extLst>
          </p:cNvPr>
          <p:cNvSpPr>
            <a:spLocks noGrp="1"/>
          </p:cNvSpPr>
          <p:nvPr>
            <p:ph type="title"/>
          </p:nvPr>
        </p:nvSpPr>
        <p:spPr>
          <a:xfrm>
            <a:off x="228600" y="74180"/>
            <a:ext cx="10515600" cy="1325563"/>
          </a:xfrm>
        </p:spPr>
        <p:txBody>
          <a:bodyPr>
            <a:normAutofit/>
          </a:bodyPr>
          <a:lstStyle/>
          <a:p>
            <a:r>
              <a:rPr lang="en-US">
                <a:latin typeface="Impact"/>
              </a:rPr>
              <a:t>2. Problem Definition</a:t>
            </a:r>
          </a:p>
        </p:txBody>
      </p:sp>
    </p:spTree>
    <p:extLst>
      <p:ext uri="{BB962C8B-B14F-4D97-AF65-F5344CB8AC3E}">
        <p14:creationId xmlns:p14="http://schemas.microsoft.com/office/powerpoint/2010/main" val="3812686680"/>
      </p:ext>
    </p:extLst>
  </p:cSld>
  <p:clrMapOvr>
    <a:masterClrMapping/>
  </p:clrMapOvr>
  <mc:AlternateContent xmlns:mc="http://schemas.openxmlformats.org/markup-compatibility/2006">
    <mc:Choice xmlns:p14="http://schemas.microsoft.com/office/powerpoint/2010/main" Requires="p14">
      <p:transition spd="slow" p14:dur="2000" advTm="5499"/>
    </mc:Choice>
    <mc:Fallback>
      <p:transition spd="slow" advTm="5499"/>
    </mc:Fallback>
  </mc:AlternateContent>
</p:sld>
</file>

<file path=ppt/theme/theme1.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rgbClr val="1E231E"/>
        </a:solidFill>
      </a:spPr>
      <a:bodyPr wrap="square">
        <a:spAutoFit/>
      </a:bodyPr>
      <a:lstStyle>
        <a:defPPr marL="0" marR="0" algn="ctr">
          <a:lnSpc>
            <a:spcPct val="107000"/>
          </a:lnSpc>
          <a:spcBef>
            <a:spcPts val="0"/>
          </a:spcBef>
          <a:spcAft>
            <a:spcPts val="0"/>
          </a:spcAft>
          <a:defRPr sz="4800" dirty="0">
            <a:effectLst/>
            <a:latin typeface="+mn-lt"/>
            <a:ea typeface="Times New Roman" panose="02020603050405020304" pitchFamily="18"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FD07B0C630B9D4D9861F24EF816FC32" ma:contentTypeVersion="7" ma:contentTypeDescription="Create a new document." ma:contentTypeScope="" ma:versionID="4f09a6c2f3684f907eaf93bb5f21a1b7">
  <xsd:schema xmlns:xsd="http://www.w3.org/2001/XMLSchema" xmlns:xs="http://www.w3.org/2001/XMLSchema" xmlns:p="http://schemas.microsoft.com/office/2006/metadata/properties" xmlns:ns2="934c25d4-b23b-481f-8e61-c6a701c75079" xmlns:ns3="a0ab9d1d-56ec-473b-8b2c-5ccf82d8666c" targetNamespace="http://schemas.microsoft.com/office/2006/metadata/properties" ma:root="true" ma:fieldsID="b96191377b928ae2dfe65829c3519645" ns2:_="" ns3:_="">
    <xsd:import namespace="934c25d4-b23b-481f-8e61-c6a701c75079"/>
    <xsd:import namespace="a0ab9d1d-56ec-473b-8b2c-5ccf82d8666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4c25d4-b23b-481f-8e61-c6a701c750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ab9d1d-56ec-473b-8b2c-5ccf82d8666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a0ab9d1d-56ec-473b-8b2c-5ccf82d8666c">
      <UserInfo>
        <DisplayName>Whatley, Michael T</DisplayName>
        <AccountId>19</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610C74-C2C2-4CF4-933B-C5353775F957}">
  <ds:schemaRefs>
    <ds:schemaRef ds:uri="934c25d4-b23b-481f-8e61-c6a701c75079"/>
    <ds:schemaRef ds:uri="a0ab9d1d-56ec-473b-8b2c-5ccf82d8666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023E148-F301-43D9-8D2E-5D9E6E63DE04}">
  <ds:schemaRefs>
    <ds:schemaRef ds:uri="http://schemas.microsoft.com/office/2006/metadata/properties"/>
    <ds:schemaRef ds:uri="http://purl.org/dc/elements/1.1/"/>
    <ds:schemaRef ds:uri="http://purl.org/dc/terms/"/>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a0ab9d1d-56ec-473b-8b2c-5ccf82d8666c"/>
    <ds:schemaRef ds:uri="934c25d4-b23b-481f-8e61-c6a701c75079"/>
    <ds:schemaRef ds:uri="http://purl.org/dc/dcmitype/"/>
  </ds:schemaRefs>
</ds:datastoreItem>
</file>

<file path=customXml/itemProps3.xml><?xml version="1.0" encoding="utf-8"?>
<ds:datastoreItem xmlns:ds="http://schemas.openxmlformats.org/officeDocument/2006/customXml" ds:itemID="{8A5EF3FE-2732-4D3D-ACCF-B13BD68AE5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7769</Words>
  <Application>Microsoft Macintosh PowerPoint</Application>
  <PresentationFormat>Widescreen</PresentationFormat>
  <Paragraphs>1611</Paragraphs>
  <Slides>60</Slides>
  <Notes>55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60</vt:i4>
      </vt:variant>
    </vt:vector>
  </HeadingPairs>
  <TitlesOfParts>
    <vt:vector size="73" baseType="lpstr">
      <vt:lpstr>-apple-system</vt:lpstr>
      <vt:lpstr>Amasis MT Pro Black</vt:lpstr>
      <vt:lpstr>Arial</vt:lpstr>
      <vt:lpstr>Calibri</vt:lpstr>
      <vt:lpstr>Calibri (Body)</vt:lpstr>
      <vt:lpstr>Calibri Light</vt:lpstr>
      <vt:lpstr>Impact</vt:lpstr>
      <vt:lpstr>Roboto</vt:lpstr>
      <vt:lpstr>Segoe UI</vt:lpstr>
      <vt:lpstr>Times New Roman</vt:lpstr>
      <vt:lpstr>Wingdings</vt:lpstr>
      <vt:lpstr>WordVisi_MSFontService</vt:lpstr>
      <vt:lpstr>3_office theme</vt:lpstr>
      <vt:lpstr>ASE6104 Capstone Final Presentation</vt:lpstr>
      <vt:lpstr>Team 3 Composition</vt:lpstr>
      <vt:lpstr>1. Team Composition &amp; Heuristics</vt:lpstr>
      <vt:lpstr>1.1 Personal Heuristics</vt:lpstr>
      <vt:lpstr>1.2 Know your Sponsor</vt:lpstr>
      <vt:lpstr>1.3 Capstone Project Background</vt:lpstr>
      <vt:lpstr>1.4 Initial Conversation 1/23/2023</vt:lpstr>
      <vt:lpstr>1.5 DoD Mission Engineering Process</vt:lpstr>
      <vt:lpstr>2. Problem Definition</vt:lpstr>
      <vt:lpstr>2.1 Purpose – How did it arise?</vt:lpstr>
      <vt:lpstr>2.2 Topic Area Summary</vt:lpstr>
      <vt:lpstr>2.3 Multi Link Environment</vt:lpstr>
      <vt:lpstr> 2.4 The Larger SoS </vt:lpstr>
      <vt:lpstr>2.5 What needs are being addressed?</vt:lpstr>
      <vt:lpstr>3. Expert Interviews</vt:lpstr>
      <vt:lpstr>3.1 Literature Review</vt:lpstr>
      <vt:lpstr>3.2 Operational View – 1 : AoA</vt:lpstr>
      <vt:lpstr>3.3 TDL Frequency Spectrum Bands</vt:lpstr>
      <vt:lpstr>3.4 Creating DoDAF</vt:lpstr>
      <vt:lpstr>3.5 Constituent System Relations</vt:lpstr>
      <vt:lpstr>4. Requirements</vt:lpstr>
      <vt:lpstr>4.1 Requirements</vt:lpstr>
      <vt:lpstr>4.2 Requirements Verification</vt:lpstr>
      <vt:lpstr>4.3 Requirements tracing</vt:lpstr>
      <vt:lpstr> 4.4 Prioritization : Analytical Criteria Method </vt:lpstr>
      <vt:lpstr>5. Risk Assessment &amp; Mitigation </vt:lpstr>
      <vt:lpstr>5.1 T-Shirt Sizing</vt:lpstr>
      <vt:lpstr>5.2 Risk Sizing</vt:lpstr>
      <vt:lpstr>5.3 High Risk Concern  &amp; Mitigation</vt:lpstr>
      <vt:lpstr>5.4 Assumptions &amp; Constraints</vt:lpstr>
      <vt:lpstr>5.5.1 MoE &amp; MoS Overview</vt:lpstr>
      <vt:lpstr>5.5.2 Hardware MoE</vt:lpstr>
      <vt:lpstr>5.6 Certification (V&amp;V)                                                                                                                                  </vt:lpstr>
      <vt:lpstr>6. Modeling Activities</vt:lpstr>
      <vt:lpstr>6.1 Capturing Behavior</vt:lpstr>
      <vt:lpstr>6.2 Conceptual – Logical Architecture</vt:lpstr>
      <vt:lpstr>6.3 Defining behavior</vt:lpstr>
      <vt:lpstr>6.4 End-End Activities</vt:lpstr>
      <vt:lpstr>7. Solution Synthesis</vt:lpstr>
      <vt:lpstr>7.1.1 Market Survey | DoDAF Viewpoints</vt:lpstr>
      <vt:lpstr>PowerPoint Presentation</vt:lpstr>
      <vt:lpstr>7.2.1 Final Requirements Assessment</vt:lpstr>
      <vt:lpstr>7.2.2 DoDAF Viewpoint Solution Synthesis Overview</vt:lpstr>
      <vt:lpstr>7.2.3 MTA Tool Internal Block Diagram</vt:lpstr>
      <vt:lpstr>7.2.4 Rapid Modeling Tool </vt:lpstr>
      <vt:lpstr>7.2.5 Tom Sawyer</vt:lpstr>
      <vt:lpstr>7.2.6 MTA Analysis Solution Synthesis Overview</vt:lpstr>
      <vt:lpstr>7.3.1 Surrogate Models &amp; Neural Networks </vt:lpstr>
      <vt:lpstr>7.3.2 Scenario</vt:lpstr>
      <vt:lpstr>7.3.3 How do the TDL Assets Communicate with each other ?  </vt:lpstr>
      <vt:lpstr>7.3.4 Throughput Regression Model Fit</vt:lpstr>
      <vt:lpstr>8. Manpower Analysis</vt:lpstr>
      <vt:lpstr>9.1 Manpower Analysis – Subsequent Build</vt:lpstr>
      <vt:lpstr>9.2 WBS – GTRI Software Build</vt:lpstr>
      <vt:lpstr>9.3 Gantt Chart – GTRI Software Build</vt:lpstr>
      <vt:lpstr>9.4 CPM – GTRI Software Build</vt:lpstr>
      <vt:lpstr>9.5 CCM – GTRI Software Build</vt:lpstr>
      <vt:lpstr>9. Design Delivery</vt:lpstr>
      <vt:lpstr>12.1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Seemungal, Aaron R</dc:creator>
  <cp:lastModifiedBy>Seemungal, Aaron R</cp:lastModifiedBy>
  <cp:revision>1</cp:revision>
  <dcterms:created xsi:type="dcterms:W3CDTF">2023-06-27T01:23:48Z</dcterms:created>
  <dcterms:modified xsi:type="dcterms:W3CDTF">2023-08-03T16:30:32Z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0x0101008FD07B0C630B9D4D9861F24EF816FC32</vt:lpwstr>
  </property>
</Properties>
</file>